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45" d="100"/>
          <a:sy n="45" d="100"/>
        </p:scale>
        <p:origin x="23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B0D351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B0D351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B0D351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B0D351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1177" y="474707"/>
            <a:ext cx="5500494" cy="161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B0D351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87" y="9283331"/>
            <a:ext cx="1045844" cy="953135"/>
          </a:xfrm>
          <a:custGeom>
            <a:avLst/>
            <a:gdLst/>
            <a:ahLst/>
            <a:cxnLst/>
            <a:rect l="l" t="t" r="r" b="b"/>
            <a:pathLst>
              <a:path w="1045844" h="953134">
                <a:moveTo>
                  <a:pt x="379984" y="862393"/>
                </a:moveTo>
                <a:lnTo>
                  <a:pt x="375932" y="858837"/>
                </a:lnTo>
                <a:lnTo>
                  <a:pt x="376859" y="861072"/>
                </a:lnTo>
                <a:lnTo>
                  <a:pt x="378282" y="864412"/>
                </a:lnTo>
                <a:lnTo>
                  <a:pt x="379984" y="862393"/>
                </a:lnTo>
                <a:close/>
              </a:path>
              <a:path w="1045844" h="953134">
                <a:moveTo>
                  <a:pt x="907034" y="697865"/>
                </a:moveTo>
                <a:lnTo>
                  <a:pt x="904862" y="692950"/>
                </a:lnTo>
                <a:lnTo>
                  <a:pt x="898766" y="687184"/>
                </a:lnTo>
                <a:lnTo>
                  <a:pt x="893051" y="680491"/>
                </a:lnTo>
                <a:lnTo>
                  <a:pt x="878395" y="672325"/>
                </a:lnTo>
                <a:lnTo>
                  <a:pt x="877620" y="667029"/>
                </a:lnTo>
                <a:lnTo>
                  <a:pt x="877354" y="635355"/>
                </a:lnTo>
                <a:lnTo>
                  <a:pt x="875995" y="559181"/>
                </a:lnTo>
                <a:lnTo>
                  <a:pt x="874661" y="555371"/>
                </a:lnTo>
                <a:lnTo>
                  <a:pt x="867270" y="547344"/>
                </a:lnTo>
                <a:lnTo>
                  <a:pt x="865111" y="542823"/>
                </a:lnTo>
                <a:lnTo>
                  <a:pt x="865771" y="537883"/>
                </a:lnTo>
                <a:lnTo>
                  <a:pt x="868908" y="530707"/>
                </a:lnTo>
                <a:lnTo>
                  <a:pt x="872515" y="523214"/>
                </a:lnTo>
                <a:lnTo>
                  <a:pt x="875538" y="515277"/>
                </a:lnTo>
                <a:lnTo>
                  <a:pt x="879094" y="500176"/>
                </a:lnTo>
                <a:lnTo>
                  <a:pt x="875284" y="496189"/>
                </a:lnTo>
                <a:lnTo>
                  <a:pt x="867562" y="495985"/>
                </a:lnTo>
                <a:lnTo>
                  <a:pt x="841743" y="494499"/>
                </a:lnTo>
                <a:lnTo>
                  <a:pt x="833170" y="494563"/>
                </a:lnTo>
                <a:lnTo>
                  <a:pt x="826046" y="494931"/>
                </a:lnTo>
                <a:lnTo>
                  <a:pt x="822540" y="493572"/>
                </a:lnTo>
                <a:lnTo>
                  <a:pt x="823023" y="485965"/>
                </a:lnTo>
                <a:lnTo>
                  <a:pt x="821245" y="486549"/>
                </a:lnTo>
                <a:lnTo>
                  <a:pt x="820077" y="486575"/>
                </a:lnTo>
                <a:lnTo>
                  <a:pt x="819531" y="487172"/>
                </a:lnTo>
                <a:lnTo>
                  <a:pt x="808685" y="495477"/>
                </a:lnTo>
                <a:lnTo>
                  <a:pt x="797661" y="497205"/>
                </a:lnTo>
                <a:lnTo>
                  <a:pt x="787247" y="492493"/>
                </a:lnTo>
                <a:lnTo>
                  <a:pt x="778230" y="481482"/>
                </a:lnTo>
                <a:lnTo>
                  <a:pt x="772858" y="472274"/>
                </a:lnTo>
                <a:lnTo>
                  <a:pt x="762228" y="471233"/>
                </a:lnTo>
                <a:lnTo>
                  <a:pt x="754786" y="471131"/>
                </a:lnTo>
                <a:lnTo>
                  <a:pt x="739597" y="471385"/>
                </a:lnTo>
                <a:lnTo>
                  <a:pt x="739660" y="479780"/>
                </a:lnTo>
                <a:lnTo>
                  <a:pt x="741172" y="487083"/>
                </a:lnTo>
                <a:lnTo>
                  <a:pt x="744791" y="493204"/>
                </a:lnTo>
                <a:lnTo>
                  <a:pt x="751217" y="498055"/>
                </a:lnTo>
                <a:lnTo>
                  <a:pt x="756615" y="500862"/>
                </a:lnTo>
                <a:lnTo>
                  <a:pt x="757453" y="505777"/>
                </a:lnTo>
                <a:lnTo>
                  <a:pt x="749071" y="515569"/>
                </a:lnTo>
                <a:lnTo>
                  <a:pt x="744423" y="520217"/>
                </a:lnTo>
                <a:lnTo>
                  <a:pt x="722007" y="545147"/>
                </a:lnTo>
                <a:lnTo>
                  <a:pt x="729907" y="553110"/>
                </a:lnTo>
                <a:lnTo>
                  <a:pt x="734568" y="553910"/>
                </a:lnTo>
                <a:lnTo>
                  <a:pt x="745337" y="545960"/>
                </a:lnTo>
                <a:lnTo>
                  <a:pt x="748144" y="541718"/>
                </a:lnTo>
                <a:lnTo>
                  <a:pt x="762723" y="534009"/>
                </a:lnTo>
                <a:lnTo>
                  <a:pt x="775093" y="535470"/>
                </a:lnTo>
                <a:lnTo>
                  <a:pt x="774915" y="548932"/>
                </a:lnTo>
                <a:lnTo>
                  <a:pt x="774179" y="573582"/>
                </a:lnTo>
                <a:lnTo>
                  <a:pt x="774649" y="581698"/>
                </a:lnTo>
                <a:lnTo>
                  <a:pt x="755383" y="624674"/>
                </a:lnTo>
                <a:lnTo>
                  <a:pt x="716635" y="642416"/>
                </a:lnTo>
                <a:lnTo>
                  <a:pt x="702094" y="641413"/>
                </a:lnTo>
                <a:lnTo>
                  <a:pt x="687768" y="641667"/>
                </a:lnTo>
                <a:lnTo>
                  <a:pt x="674077" y="645172"/>
                </a:lnTo>
                <a:lnTo>
                  <a:pt x="661441" y="653884"/>
                </a:lnTo>
                <a:lnTo>
                  <a:pt x="659739" y="655586"/>
                </a:lnTo>
                <a:lnTo>
                  <a:pt x="656424" y="655701"/>
                </a:lnTo>
                <a:lnTo>
                  <a:pt x="653567" y="656640"/>
                </a:lnTo>
                <a:lnTo>
                  <a:pt x="653656" y="688835"/>
                </a:lnTo>
                <a:lnTo>
                  <a:pt x="655497" y="696379"/>
                </a:lnTo>
                <a:lnTo>
                  <a:pt x="659803" y="701890"/>
                </a:lnTo>
                <a:lnTo>
                  <a:pt x="665645" y="704557"/>
                </a:lnTo>
                <a:lnTo>
                  <a:pt x="672109" y="703567"/>
                </a:lnTo>
                <a:lnTo>
                  <a:pt x="683374" y="699566"/>
                </a:lnTo>
                <a:lnTo>
                  <a:pt x="694728" y="697877"/>
                </a:lnTo>
                <a:lnTo>
                  <a:pt x="706234" y="697992"/>
                </a:lnTo>
                <a:lnTo>
                  <a:pt x="717892" y="699389"/>
                </a:lnTo>
                <a:lnTo>
                  <a:pt x="728687" y="701116"/>
                </a:lnTo>
                <a:lnTo>
                  <a:pt x="730364" y="702640"/>
                </a:lnTo>
                <a:lnTo>
                  <a:pt x="730262" y="730745"/>
                </a:lnTo>
                <a:lnTo>
                  <a:pt x="735228" y="727621"/>
                </a:lnTo>
                <a:lnTo>
                  <a:pt x="762152" y="718959"/>
                </a:lnTo>
                <a:lnTo>
                  <a:pt x="767765" y="720839"/>
                </a:lnTo>
                <a:lnTo>
                  <a:pt x="771829" y="725246"/>
                </a:lnTo>
                <a:lnTo>
                  <a:pt x="774839" y="732307"/>
                </a:lnTo>
                <a:lnTo>
                  <a:pt x="776947" y="739013"/>
                </a:lnTo>
                <a:lnTo>
                  <a:pt x="780796" y="745210"/>
                </a:lnTo>
                <a:lnTo>
                  <a:pt x="787768" y="757618"/>
                </a:lnTo>
                <a:lnTo>
                  <a:pt x="791756" y="763549"/>
                </a:lnTo>
                <a:lnTo>
                  <a:pt x="796404" y="771004"/>
                </a:lnTo>
                <a:lnTo>
                  <a:pt x="800544" y="770750"/>
                </a:lnTo>
                <a:lnTo>
                  <a:pt x="811403" y="772109"/>
                </a:lnTo>
                <a:lnTo>
                  <a:pt x="817130" y="769874"/>
                </a:lnTo>
                <a:lnTo>
                  <a:pt x="862076" y="746213"/>
                </a:lnTo>
                <a:lnTo>
                  <a:pt x="871397" y="743089"/>
                </a:lnTo>
                <a:lnTo>
                  <a:pt x="879602" y="737616"/>
                </a:lnTo>
                <a:lnTo>
                  <a:pt x="886917" y="729996"/>
                </a:lnTo>
                <a:lnTo>
                  <a:pt x="891146" y="724750"/>
                </a:lnTo>
                <a:lnTo>
                  <a:pt x="902004" y="716216"/>
                </a:lnTo>
                <a:lnTo>
                  <a:pt x="905192" y="711568"/>
                </a:lnTo>
                <a:lnTo>
                  <a:pt x="907008" y="704761"/>
                </a:lnTo>
                <a:lnTo>
                  <a:pt x="907034" y="697865"/>
                </a:lnTo>
                <a:close/>
              </a:path>
              <a:path w="1045844" h="953134">
                <a:moveTo>
                  <a:pt x="989507" y="466915"/>
                </a:moveTo>
                <a:lnTo>
                  <a:pt x="940308" y="415239"/>
                </a:lnTo>
                <a:lnTo>
                  <a:pt x="896340" y="389483"/>
                </a:lnTo>
                <a:lnTo>
                  <a:pt x="849033" y="373900"/>
                </a:lnTo>
                <a:lnTo>
                  <a:pt x="798576" y="368452"/>
                </a:lnTo>
                <a:lnTo>
                  <a:pt x="745172" y="373049"/>
                </a:lnTo>
                <a:lnTo>
                  <a:pt x="697674" y="386194"/>
                </a:lnTo>
                <a:lnTo>
                  <a:pt x="655345" y="407479"/>
                </a:lnTo>
                <a:lnTo>
                  <a:pt x="618807" y="435902"/>
                </a:lnTo>
                <a:lnTo>
                  <a:pt x="588733" y="470484"/>
                </a:lnTo>
                <a:lnTo>
                  <a:pt x="565772" y="510209"/>
                </a:lnTo>
                <a:lnTo>
                  <a:pt x="550570" y="554101"/>
                </a:lnTo>
                <a:lnTo>
                  <a:pt x="543763" y="601141"/>
                </a:lnTo>
                <a:lnTo>
                  <a:pt x="546036" y="650354"/>
                </a:lnTo>
                <a:lnTo>
                  <a:pt x="557466" y="698157"/>
                </a:lnTo>
                <a:lnTo>
                  <a:pt x="576783" y="740879"/>
                </a:lnTo>
                <a:lnTo>
                  <a:pt x="602792" y="779297"/>
                </a:lnTo>
                <a:lnTo>
                  <a:pt x="634326" y="814184"/>
                </a:lnTo>
                <a:lnTo>
                  <a:pt x="670217" y="846328"/>
                </a:lnTo>
                <a:lnTo>
                  <a:pt x="684923" y="852068"/>
                </a:lnTo>
                <a:lnTo>
                  <a:pt x="728967" y="804456"/>
                </a:lnTo>
                <a:lnTo>
                  <a:pt x="696379" y="779983"/>
                </a:lnTo>
                <a:lnTo>
                  <a:pt x="686066" y="771563"/>
                </a:lnTo>
                <a:lnTo>
                  <a:pt x="648817" y="732053"/>
                </a:lnTo>
                <a:lnTo>
                  <a:pt x="624408" y="687743"/>
                </a:lnTo>
                <a:lnTo>
                  <a:pt x="613473" y="638390"/>
                </a:lnTo>
                <a:lnTo>
                  <a:pt x="616623" y="583768"/>
                </a:lnTo>
                <a:lnTo>
                  <a:pt x="631799" y="537349"/>
                </a:lnTo>
                <a:lnTo>
                  <a:pt x="657987" y="497941"/>
                </a:lnTo>
                <a:lnTo>
                  <a:pt x="693039" y="467004"/>
                </a:lnTo>
                <a:lnTo>
                  <a:pt x="734796" y="445985"/>
                </a:lnTo>
                <a:lnTo>
                  <a:pt x="781151" y="436346"/>
                </a:lnTo>
                <a:lnTo>
                  <a:pt x="829932" y="439521"/>
                </a:lnTo>
                <a:lnTo>
                  <a:pt x="896454" y="467766"/>
                </a:lnTo>
                <a:lnTo>
                  <a:pt x="949236" y="517017"/>
                </a:lnTo>
                <a:lnTo>
                  <a:pt x="957935" y="527583"/>
                </a:lnTo>
                <a:lnTo>
                  <a:pt x="983818" y="483971"/>
                </a:lnTo>
                <a:lnTo>
                  <a:pt x="988352" y="474764"/>
                </a:lnTo>
                <a:lnTo>
                  <a:pt x="989507" y="466915"/>
                </a:lnTo>
                <a:close/>
              </a:path>
              <a:path w="1045844" h="953134">
                <a:moveTo>
                  <a:pt x="1043711" y="212496"/>
                </a:moveTo>
                <a:lnTo>
                  <a:pt x="1042289" y="203339"/>
                </a:lnTo>
                <a:lnTo>
                  <a:pt x="1041044" y="194805"/>
                </a:lnTo>
                <a:lnTo>
                  <a:pt x="1039685" y="186753"/>
                </a:lnTo>
                <a:lnTo>
                  <a:pt x="1037945" y="179031"/>
                </a:lnTo>
                <a:lnTo>
                  <a:pt x="1024153" y="141973"/>
                </a:lnTo>
                <a:lnTo>
                  <a:pt x="1022362" y="139039"/>
                </a:lnTo>
                <a:lnTo>
                  <a:pt x="1004239" y="109232"/>
                </a:lnTo>
                <a:lnTo>
                  <a:pt x="978954" y="80378"/>
                </a:lnTo>
                <a:lnTo>
                  <a:pt x="949045" y="54978"/>
                </a:lnTo>
                <a:lnTo>
                  <a:pt x="909650" y="30264"/>
                </a:lnTo>
                <a:lnTo>
                  <a:pt x="868400" y="13157"/>
                </a:lnTo>
                <a:lnTo>
                  <a:pt x="825385" y="3390"/>
                </a:lnTo>
                <a:lnTo>
                  <a:pt x="780707" y="673"/>
                </a:lnTo>
                <a:lnTo>
                  <a:pt x="734453" y="4724"/>
                </a:lnTo>
                <a:lnTo>
                  <a:pt x="688809" y="16205"/>
                </a:lnTo>
                <a:lnTo>
                  <a:pt x="647979" y="35610"/>
                </a:lnTo>
                <a:lnTo>
                  <a:pt x="612038" y="62941"/>
                </a:lnTo>
                <a:lnTo>
                  <a:pt x="581037" y="98171"/>
                </a:lnTo>
                <a:lnTo>
                  <a:pt x="556704" y="134264"/>
                </a:lnTo>
                <a:lnTo>
                  <a:pt x="545020" y="152679"/>
                </a:lnTo>
                <a:lnTo>
                  <a:pt x="533285" y="171030"/>
                </a:lnTo>
                <a:lnTo>
                  <a:pt x="530593" y="175196"/>
                </a:lnTo>
                <a:lnTo>
                  <a:pt x="528231" y="179425"/>
                </a:lnTo>
                <a:lnTo>
                  <a:pt x="524802" y="185140"/>
                </a:lnTo>
                <a:lnTo>
                  <a:pt x="509612" y="159842"/>
                </a:lnTo>
                <a:lnTo>
                  <a:pt x="504901" y="151815"/>
                </a:lnTo>
                <a:lnTo>
                  <a:pt x="489597" y="126758"/>
                </a:lnTo>
                <a:lnTo>
                  <a:pt x="454088" y="80479"/>
                </a:lnTo>
                <a:lnTo>
                  <a:pt x="393674" y="32791"/>
                </a:lnTo>
                <a:lnTo>
                  <a:pt x="352310" y="13792"/>
                </a:lnTo>
                <a:lnTo>
                  <a:pt x="308889" y="2946"/>
                </a:lnTo>
                <a:lnTo>
                  <a:pt x="263639" y="0"/>
                </a:lnTo>
                <a:lnTo>
                  <a:pt x="216789" y="4673"/>
                </a:lnTo>
                <a:lnTo>
                  <a:pt x="168198" y="17259"/>
                </a:lnTo>
                <a:lnTo>
                  <a:pt x="125272" y="36779"/>
                </a:lnTo>
                <a:lnTo>
                  <a:pt x="88074" y="63157"/>
                </a:lnTo>
                <a:lnTo>
                  <a:pt x="56692" y="96329"/>
                </a:lnTo>
                <a:lnTo>
                  <a:pt x="31216" y="136220"/>
                </a:lnTo>
                <a:lnTo>
                  <a:pt x="11722" y="182778"/>
                </a:lnTo>
                <a:lnTo>
                  <a:pt x="2578" y="225831"/>
                </a:lnTo>
                <a:lnTo>
                  <a:pt x="0" y="240322"/>
                </a:lnTo>
                <a:lnTo>
                  <a:pt x="0" y="275971"/>
                </a:lnTo>
                <a:lnTo>
                  <a:pt x="660" y="279323"/>
                </a:lnTo>
                <a:lnTo>
                  <a:pt x="1676" y="282638"/>
                </a:lnTo>
                <a:lnTo>
                  <a:pt x="1905" y="286004"/>
                </a:lnTo>
                <a:lnTo>
                  <a:pt x="11823" y="349288"/>
                </a:lnTo>
                <a:lnTo>
                  <a:pt x="31483" y="410197"/>
                </a:lnTo>
                <a:lnTo>
                  <a:pt x="52247" y="457009"/>
                </a:lnTo>
                <a:lnTo>
                  <a:pt x="76123" y="501942"/>
                </a:lnTo>
                <a:lnTo>
                  <a:pt x="102692" y="545274"/>
                </a:lnTo>
                <a:lnTo>
                  <a:pt x="131521" y="587235"/>
                </a:lnTo>
                <a:lnTo>
                  <a:pt x="162179" y="628078"/>
                </a:lnTo>
                <a:lnTo>
                  <a:pt x="195440" y="669264"/>
                </a:lnTo>
                <a:lnTo>
                  <a:pt x="229958" y="709333"/>
                </a:lnTo>
                <a:lnTo>
                  <a:pt x="265480" y="748487"/>
                </a:lnTo>
                <a:lnTo>
                  <a:pt x="301752" y="786980"/>
                </a:lnTo>
                <a:lnTo>
                  <a:pt x="338543" y="824992"/>
                </a:lnTo>
                <a:lnTo>
                  <a:pt x="369493" y="853186"/>
                </a:lnTo>
                <a:lnTo>
                  <a:pt x="375932" y="858837"/>
                </a:lnTo>
                <a:lnTo>
                  <a:pt x="375475" y="857732"/>
                </a:lnTo>
                <a:lnTo>
                  <a:pt x="374027" y="854417"/>
                </a:lnTo>
                <a:lnTo>
                  <a:pt x="355561" y="809015"/>
                </a:lnTo>
                <a:lnTo>
                  <a:pt x="339852" y="762927"/>
                </a:lnTo>
                <a:lnTo>
                  <a:pt x="327431" y="715987"/>
                </a:lnTo>
                <a:lnTo>
                  <a:pt x="318808" y="668083"/>
                </a:lnTo>
                <a:lnTo>
                  <a:pt x="314515" y="619036"/>
                </a:lnTo>
                <a:lnTo>
                  <a:pt x="315226" y="568604"/>
                </a:lnTo>
                <a:lnTo>
                  <a:pt x="321551" y="519303"/>
                </a:lnTo>
                <a:lnTo>
                  <a:pt x="333705" y="471144"/>
                </a:lnTo>
                <a:lnTo>
                  <a:pt x="351904" y="424167"/>
                </a:lnTo>
                <a:lnTo>
                  <a:pt x="376174" y="378244"/>
                </a:lnTo>
                <a:lnTo>
                  <a:pt x="404850" y="335915"/>
                </a:lnTo>
                <a:lnTo>
                  <a:pt x="437603" y="296964"/>
                </a:lnTo>
                <a:lnTo>
                  <a:pt x="474103" y="261137"/>
                </a:lnTo>
                <a:lnTo>
                  <a:pt x="514019" y="228193"/>
                </a:lnTo>
                <a:lnTo>
                  <a:pt x="557250" y="198793"/>
                </a:lnTo>
                <a:lnTo>
                  <a:pt x="601980" y="175196"/>
                </a:lnTo>
                <a:lnTo>
                  <a:pt x="648182" y="157403"/>
                </a:lnTo>
                <a:lnTo>
                  <a:pt x="695871" y="145440"/>
                </a:lnTo>
                <a:lnTo>
                  <a:pt x="745007" y="139319"/>
                </a:lnTo>
                <a:lnTo>
                  <a:pt x="797687" y="139268"/>
                </a:lnTo>
                <a:lnTo>
                  <a:pt x="847598" y="144627"/>
                </a:lnTo>
                <a:lnTo>
                  <a:pt x="895604" y="154660"/>
                </a:lnTo>
                <a:lnTo>
                  <a:pt x="942301" y="168681"/>
                </a:lnTo>
                <a:lnTo>
                  <a:pt x="987806" y="186258"/>
                </a:lnTo>
                <a:lnTo>
                  <a:pt x="1032256" y="206946"/>
                </a:lnTo>
                <a:lnTo>
                  <a:pt x="1035392" y="208534"/>
                </a:lnTo>
                <a:lnTo>
                  <a:pt x="1038593" y="210019"/>
                </a:lnTo>
                <a:lnTo>
                  <a:pt x="1043711" y="212496"/>
                </a:lnTo>
                <a:close/>
              </a:path>
              <a:path w="1045844" h="953134">
                <a:moveTo>
                  <a:pt x="1045375" y="317398"/>
                </a:moveTo>
                <a:lnTo>
                  <a:pt x="1011732" y="289318"/>
                </a:lnTo>
                <a:lnTo>
                  <a:pt x="967435" y="264744"/>
                </a:lnTo>
                <a:lnTo>
                  <a:pt x="922502" y="245376"/>
                </a:lnTo>
                <a:lnTo>
                  <a:pt x="876985" y="231432"/>
                </a:lnTo>
                <a:lnTo>
                  <a:pt x="830884" y="223113"/>
                </a:lnTo>
                <a:lnTo>
                  <a:pt x="784250" y="220675"/>
                </a:lnTo>
                <a:lnTo>
                  <a:pt x="737082" y="224307"/>
                </a:lnTo>
                <a:lnTo>
                  <a:pt x="689419" y="234251"/>
                </a:lnTo>
                <a:lnTo>
                  <a:pt x="641299" y="250723"/>
                </a:lnTo>
                <a:lnTo>
                  <a:pt x="594067" y="273177"/>
                </a:lnTo>
                <a:lnTo>
                  <a:pt x="552094" y="299631"/>
                </a:lnTo>
                <a:lnTo>
                  <a:pt x="515327" y="329984"/>
                </a:lnTo>
                <a:lnTo>
                  <a:pt x="483717" y="364109"/>
                </a:lnTo>
                <a:lnTo>
                  <a:pt x="457187" y="401942"/>
                </a:lnTo>
                <a:lnTo>
                  <a:pt x="435673" y="443357"/>
                </a:lnTo>
                <a:lnTo>
                  <a:pt x="419150" y="488264"/>
                </a:lnTo>
                <a:lnTo>
                  <a:pt x="407530" y="536562"/>
                </a:lnTo>
                <a:lnTo>
                  <a:pt x="400773" y="588162"/>
                </a:lnTo>
                <a:lnTo>
                  <a:pt x="400202" y="630593"/>
                </a:lnTo>
                <a:lnTo>
                  <a:pt x="405015" y="672503"/>
                </a:lnTo>
                <a:lnTo>
                  <a:pt x="414502" y="713740"/>
                </a:lnTo>
                <a:lnTo>
                  <a:pt x="427964" y="754176"/>
                </a:lnTo>
                <a:lnTo>
                  <a:pt x="447865" y="798944"/>
                </a:lnTo>
                <a:lnTo>
                  <a:pt x="472160" y="840600"/>
                </a:lnTo>
                <a:lnTo>
                  <a:pt x="500595" y="879297"/>
                </a:lnTo>
                <a:lnTo>
                  <a:pt x="532930" y="915174"/>
                </a:lnTo>
                <a:lnTo>
                  <a:pt x="568921" y="948385"/>
                </a:lnTo>
                <a:lnTo>
                  <a:pt x="574014" y="952690"/>
                </a:lnTo>
                <a:lnTo>
                  <a:pt x="578065" y="952474"/>
                </a:lnTo>
                <a:lnTo>
                  <a:pt x="623773" y="909040"/>
                </a:lnTo>
                <a:lnTo>
                  <a:pt x="623290" y="905357"/>
                </a:lnTo>
                <a:lnTo>
                  <a:pt x="611784" y="897318"/>
                </a:lnTo>
                <a:lnTo>
                  <a:pt x="572871" y="863574"/>
                </a:lnTo>
                <a:lnTo>
                  <a:pt x="539381" y="826693"/>
                </a:lnTo>
                <a:lnTo>
                  <a:pt x="511594" y="786485"/>
                </a:lnTo>
                <a:lnTo>
                  <a:pt x="489800" y="742835"/>
                </a:lnTo>
                <a:lnTo>
                  <a:pt x="474306" y="695579"/>
                </a:lnTo>
                <a:lnTo>
                  <a:pt x="465378" y="644575"/>
                </a:lnTo>
                <a:lnTo>
                  <a:pt x="464146" y="590677"/>
                </a:lnTo>
                <a:lnTo>
                  <a:pt x="471830" y="538708"/>
                </a:lnTo>
                <a:lnTo>
                  <a:pt x="488200" y="488861"/>
                </a:lnTo>
                <a:lnTo>
                  <a:pt x="513092" y="441350"/>
                </a:lnTo>
                <a:lnTo>
                  <a:pt x="543394" y="399643"/>
                </a:lnTo>
                <a:lnTo>
                  <a:pt x="577900" y="364324"/>
                </a:lnTo>
                <a:lnTo>
                  <a:pt x="616585" y="335483"/>
                </a:lnTo>
                <a:lnTo>
                  <a:pt x="659396" y="313182"/>
                </a:lnTo>
                <a:lnTo>
                  <a:pt x="706323" y="297510"/>
                </a:lnTo>
                <a:lnTo>
                  <a:pt x="757326" y="288531"/>
                </a:lnTo>
                <a:lnTo>
                  <a:pt x="804049" y="286524"/>
                </a:lnTo>
                <a:lnTo>
                  <a:pt x="849833" y="290753"/>
                </a:lnTo>
                <a:lnTo>
                  <a:pt x="894410" y="301688"/>
                </a:lnTo>
                <a:lnTo>
                  <a:pt x="937488" y="319760"/>
                </a:lnTo>
                <a:lnTo>
                  <a:pt x="977531" y="344563"/>
                </a:lnTo>
                <a:lnTo>
                  <a:pt x="1016393" y="371716"/>
                </a:lnTo>
                <a:lnTo>
                  <a:pt x="1029169" y="379780"/>
                </a:lnTo>
                <a:lnTo>
                  <a:pt x="1045375" y="317398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7564" y="9534485"/>
            <a:ext cx="224154" cy="231140"/>
          </a:xfrm>
          <a:custGeom>
            <a:avLst/>
            <a:gdLst/>
            <a:ahLst/>
            <a:cxnLst/>
            <a:rect l="l" t="t" r="r" b="b"/>
            <a:pathLst>
              <a:path w="224154" h="231140">
                <a:moveTo>
                  <a:pt x="119198" y="79"/>
                </a:moveTo>
                <a:lnTo>
                  <a:pt x="90614" y="68"/>
                </a:lnTo>
                <a:lnTo>
                  <a:pt x="67881" y="164330"/>
                </a:lnTo>
                <a:lnTo>
                  <a:pt x="65633" y="163492"/>
                </a:lnTo>
                <a:lnTo>
                  <a:pt x="65227" y="162946"/>
                </a:lnTo>
                <a:lnTo>
                  <a:pt x="43408" y="4818"/>
                </a:lnTo>
                <a:lnTo>
                  <a:pt x="40093" y="462"/>
                </a:lnTo>
                <a:lnTo>
                  <a:pt x="28639" y="0"/>
                </a:lnTo>
                <a:lnTo>
                  <a:pt x="685" y="5"/>
                </a:lnTo>
                <a:lnTo>
                  <a:pt x="381" y="1923"/>
                </a:lnTo>
                <a:lnTo>
                  <a:pt x="0" y="2850"/>
                </a:lnTo>
                <a:lnTo>
                  <a:pt x="38201" y="229380"/>
                </a:lnTo>
                <a:lnTo>
                  <a:pt x="40792" y="230726"/>
                </a:lnTo>
                <a:lnTo>
                  <a:pt x="76494" y="230543"/>
                </a:lnTo>
                <a:lnTo>
                  <a:pt x="93306" y="231005"/>
                </a:lnTo>
                <a:lnTo>
                  <a:pt x="95605" y="228287"/>
                </a:lnTo>
                <a:lnTo>
                  <a:pt x="98217" y="206559"/>
                </a:lnTo>
                <a:lnTo>
                  <a:pt x="110566" y="111727"/>
                </a:lnTo>
                <a:lnTo>
                  <a:pt x="112674" y="113657"/>
                </a:lnTo>
                <a:lnTo>
                  <a:pt x="113652" y="115588"/>
                </a:lnTo>
                <a:lnTo>
                  <a:pt x="128079" y="229100"/>
                </a:lnTo>
                <a:lnTo>
                  <a:pt x="130733" y="230865"/>
                </a:lnTo>
                <a:lnTo>
                  <a:pt x="167085" y="230533"/>
                </a:lnTo>
                <a:lnTo>
                  <a:pt x="183756" y="230992"/>
                </a:lnTo>
                <a:lnTo>
                  <a:pt x="185610" y="227932"/>
                </a:lnTo>
                <a:lnTo>
                  <a:pt x="213893" y="65562"/>
                </a:lnTo>
                <a:lnTo>
                  <a:pt x="216483" y="49470"/>
                </a:lnTo>
                <a:lnTo>
                  <a:pt x="223545" y="602"/>
                </a:lnTo>
                <a:lnTo>
                  <a:pt x="180390" y="602"/>
                </a:lnTo>
                <a:lnTo>
                  <a:pt x="157708" y="164394"/>
                </a:lnTo>
                <a:lnTo>
                  <a:pt x="155269" y="156437"/>
                </a:lnTo>
                <a:lnTo>
                  <a:pt x="153473" y="148538"/>
                </a:lnTo>
                <a:lnTo>
                  <a:pt x="152115" y="140676"/>
                </a:lnTo>
                <a:lnTo>
                  <a:pt x="133362" y="4336"/>
                </a:lnTo>
                <a:lnTo>
                  <a:pt x="130517" y="437"/>
                </a:lnTo>
                <a:lnTo>
                  <a:pt x="119198" y="79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0558" y="9534493"/>
            <a:ext cx="224154" cy="231140"/>
          </a:xfrm>
          <a:custGeom>
            <a:avLst/>
            <a:gdLst/>
            <a:ahLst/>
            <a:cxnLst/>
            <a:rect l="l" t="t" r="r" b="b"/>
            <a:pathLst>
              <a:path w="224155" h="231140">
                <a:moveTo>
                  <a:pt x="119210" y="72"/>
                </a:moveTo>
                <a:lnTo>
                  <a:pt x="90589" y="56"/>
                </a:lnTo>
                <a:lnTo>
                  <a:pt x="67957" y="164152"/>
                </a:lnTo>
                <a:lnTo>
                  <a:pt x="65913" y="164063"/>
                </a:lnTo>
                <a:lnTo>
                  <a:pt x="65227" y="162984"/>
                </a:lnTo>
                <a:lnTo>
                  <a:pt x="43395" y="4844"/>
                </a:lnTo>
                <a:lnTo>
                  <a:pt x="40081" y="462"/>
                </a:lnTo>
                <a:lnTo>
                  <a:pt x="28615" y="0"/>
                </a:lnTo>
                <a:lnTo>
                  <a:pt x="673" y="5"/>
                </a:lnTo>
                <a:lnTo>
                  <a:pt x="380" y="1935"/>
                </a:lnTo>
                <a:lnTo>
                  <a:pt x="0" y="2862"/>
                </a:lnTo>
                <a:lnTo>
                  <a:pt x="38201" y="229380"/>
                </a:lnTo>
                <a:lnTo>
                  <a:pt x="40792" y="230726"/>
                </a:lnTo>
                <a:lnTo>
                  <a:pt x="76494" y="230536"/>
                </a:lnTo>
                <a:lnTo>
                  <a:pt x="93306" y="230980"/>
                </a:lnTo>
                <a:lnTo>
                  <a:pt x="95605" y="228300"/>
                </a:lnTo>
                <a:lnTo>
                  <a:pt x="98216" y="206559"/>
                </a:lnTo>
                <a:lnTo>
                  <a:pt x="110566" y="111727"/>
                </a:lnTo>
                <a:lnTo>
                  <a:pt x="112674" y="113644"/>
                </a:lnTo>
                <a:lnTo>
                  <a:pt x="113652" y="115575"/>
                </a:lnTo>
                <a:lnTo>
                  <a:pt x="128066" y="229062"/>
                </a:lnTo>
                <a:lnTo>
                  <a:pt x="130708" y="230865"/>
                </a:lnTo>
                <a:lnTo>
                  <a:pt x="167065" y="230522"/>
                </a:lnTo>
                <a:lnTo>
                  <a:pt x="183718" y="230980"/>
                </a:lnTo>
                <a:lnTo>
                  <a:pt x="185610" y="227957"/>
                </a:lnTo>
                <a:lnTo>
                  <a:pt x="207128" y="104747"/>
                </a:lnTo>
                <a:lnTo>
                  <a:pt x="216478" y="49476"/>
                </a:lnTo>
                <a:lnTo>
                  <a:pt x="223558" y="589"/>
                </a:lnTo>
                <a:lnTo>
                  <a:pt x="180390" y="589"/>
                </a:lnTo>
                <a:lnTo>
                  <a:pt x="157708" y="164381"/>
                </a:lnTo>
                <a:lnTo>
                  <a:pt x="155269" y="156424"/>
                </a:lnTo>
                <a:lnTo>
                  <a:pt x="153474" y="148525"/>
                </a:lnTo>
                <a:lnTo>
                  <a:pt x="152120" y="140664"/>
                </a:lnTo>
                <a:lnTo>
                  <a:pt x="133362" y="4336"/>
                </a:lnTo>
                <a:lnTo>
                  <a:pt x="130530" y="437"/>
                </a:lnTo>
                <a:lnTo>
                  <a:pt x="119210" y="72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2627" y="9534513"/>
            <a:ext cx="112242" cy="2304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8525" y="9534506"/>
            <a:ext cx="112191" cy="2304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2502" y="9530587"/>
            <a:ext cx="112296" cy="23822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456261" y="9534163"/>
            <a:ext cx="135255" cy="231140"/>
          </a:xfrm>
          <a:custGeom>
            <a:avLst/>
            <a:gdLst/>
            <a:ahLst/>
            <a:cxnLst/>
            <a:rect l="l" t="t" r="r" b="b"/>
            <a:pathLst>
              <a:path w="135254" h="231140">
                <a:moveTo>
                  <a:pt x="40335" y="0"/>
                </a:moveTo>
                <a:lnTo>
                  <a:pt x="38366" y="2425"/>
                </a:lnTo>
                <a:lnTo>
                  <a:pt x="30544" y="47277"/>
                </a:lnTo>
                <a:lnTo>
                  <a:pt x="16795" y="124578"/>
                </a:lnTo>
                <a:lnTo>
                  <a:pt x="10032" y="163245"/>
                </a:lnTo>
                <a:lnTo>
                  <a:pt x="7340" y="179831"/>
                </a:lnTo>
                <a:lnTo>
                  <a:pt x="4873" y="196572"/>
                </a:lnTo>
                <a:lnTo>
                  <a:pt x="2464" y="213653"/>
                </a:lnTo>
                <a:lnTo>
                  <a:pt x="0" y="230860"/>
                </a:lnTo>
                <a:lnTo>
                  <a:pt x="38925" y="230543"/>
                </a:lnTo>
                <a:lnTo>
                  <a:pt x="50660" y="183019"/>
                </a:lnTo>
                <a:lnTo>
                  <a:pt x="127057" y="182908"/>
                </a:lnTo>
                <a:lnTo>
                  <a:pt x="120735" y="146342"/>
                </a:lnTo>
                <a:lnTo>
                  <a:pt x="56146" y="146342"/>
                </a:lnTo>
                <a:lnTo>
                  <a:pt x="65608" y="81508"/>
                </a:lnTo>
                <a:lnTo>
                  <a:pt x="68122" y="81279"/>
                </a:lnTo>
                <a:lnTo>
                  <a:pt x="109502" y="81279"/>
                </a:lnTo>
                <a:lnTo>
                  <a:pt x="96570" y="6299"/>
                </a:lnTo>
                <a:lnTo>
                  <a:pt x="95681" y="1054"/>
                </a:lnTo>
                <a:lnTo>
                  <a:pt x="93347" y="385"/>
                </a:lnTo>
                <a:lnTo>
                  <a:pt x="67305" y="385"/>
                </a:lnTo>
                <a:lnTo>
                  <a:pt x="56998" y="346"/>
                </a:lnTo>
                <a:lnTo>
                  <a:pt x="40335" y="0"/>
                </a:lnTo>
                <a:close/>
              </a:path>
              <a:path w="135254" h="231140">
                <a:moveTo>
                  <a:pt x="127057" y="182908"/>
                </a:moveTo>
                <a:lnTo>
                  <a:pt x="64662" y="182908"/>
                </a:lnTo>
                <a:lnTo>
                  <a:pt x="71470" y="182976"/>
                </a:lnTo>
                <a:lnTo>
                  <a:pt x="78206" y="183311"/>
                </a:lnTo>
                <a:lnTo>
                  <a:pt x="90830" y="230327"/>
                </a:lnTo>
                <a:lnTo>
                  <a:pt x="135254" y="230327"/>
                </a:lnTo>
                <a:lnTo>
                  <a:pt x="127057" y="182908"/>
                </a:lnTo>
                <a:close/>
              </a:path>
              <a:path w="135254" h="231140">
                <a:moveTo>
                  <a:pt x="109502" y="81279"/>
                </a:moveTo>
                <a:lnTo>
                  <a:pt x="68122" y="81279"/>
                </a:lnTo>
                <a:lnTo>
                  <a:pt x="77927" y="146342"/>
                </a:lnTo>
                <a:lnTo>
                  <a:pt x="120735" y="146342"/>
                </a:lnTo>
                <a:lnTo>
                  <a:pt x="109502" y="81279"/>
                </a:lnTo>
                <a:close/>
              </a:path>
              <a:path w="135254" h="231140">
                <a:moveTo>
                  <a:pt x="92532" y="152"/>
                </a:moveTo>
                <a:lnTo>
                  <a:pt x="67305" y="385"/>
                </a:lnTo>
                <a:lnTo>
                  <a:pt x="93347" y="385"/>
                </a:lnTo>
                <a:lnTo>
                  <a:pt x="92532" y="152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9849" y="9530643"/>
            <a:ext cx="112763" cy="23775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748863" y="9534511"/>
            <a:ext cx="133985" cy="231140"/>
          </a:xfrm>
          <a:custGeom>
            <a:avLst/>
            <a:gdLst/>
            <a:ahLst/>
            <a:cxnLst/>
            <a:rect l="l" t="t" r="r" b="b"/>
            <a:pathLst>
              <a:path w="133985" h="231140">
                <a:moveTo>
                  <a:pt x="29019" y="5"/>
                </a:moveTo>
                <a:lnTo>
                  <a:pt x="660" y="0"/>
                </a:lnTo>
                <a:lnTo>
                  <a:pt x="304" y="1854"/>
                </a:lnTo>
                <a:lnTo>
                  <a:pt x="0" y="2501"/>
                </a:lnTo>
                <a:lnTo>
                  <a:pt x="38277" y="229971"/>
                </a:lnTo>
                <a:lnTo>
                  <a:pt x="41414" y="230682"/>
                </a:lnTo>
                <a:lnTo>
                  <a:pt x="76184" y="230496"/>
                </a:lnTo>
                <a:lnTo>
                  <a:pt x="93662" y="231089"/>
                </a:lnTo>
                <a:lnTo>
                  <a:pt x="95643" y="227965"/>
                </a:lnTo>
                <a:lnTo>
                  <a:pt x="118503" y="99720"/>
                </a:lnTo>
                <a:lnTo>
                  <a:pt x="122543" y="75089"/>
                </a:lnTo>
                <a:lnTo>
                  <a:pt x="133921" y="812"/>
                </a:lnTo>
                <a:lnTo>
                  <a:pt x="90512" y="812"/>
                </a:lnTo>
                <a:lnTo>
                  <a:pt x="67894" y="175209"/>
                </a:lnTo>
                <a:lnTo>
                  <a:pt x="65557" y="174980"/>
                </a:lnTo>
                <a:lnTo>
                  <a:pt x="43433" y="3911"/>
                </a:lnTo>
                <a:lnTo>
                  <a:pt x="40411" y="342"/>
                </a:lnTo>
                <a:lnTo>
                  <a:pt x="29019" y="5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1449" y="9535362"/>
            <a:ext cx="102235" cy="229235"/>
          </a:xfrm>
          <a:custGeom>
            <a:avLst/>
            <a:gdLst/>
            <a:ahLst/>
            <a:cxnLst/>
            <a:rect l="l" t="t" r="r" b="b"/>
            <a:pathLst>
              <a:path w="102235" h="229234">
                <a:moveTo>
                  <a:pt x="101714" y="0"/>
                </a:moveTo>
                <a:lnTo>
                  <a:pt x="0" y="0"/>
                </a:lnTo>
                <a:lnTo>
                  <a:pt x="0" y="229095"/>
                </a:lnTo>
                <a:lnTo>
                  <a:pt x="101269" y="229095"/>
                </a:lnTo>
                <a:lnTo>
                  <a:pt x="101269" y="194221"/>
                </a:lnTo>
                <a:lnTo>
                  <a:pt x="64792" y="194103"/>
                </a:lnTo>
                <a:lnTo>
                  <a:pt x="44399" y="194754"/>
                </a:lnTo>
                <a:lnTo>
                  <a:pt x="42100" y="191681"/>
                </a:lnTo>
                <a:lnTo>
                  <a:pt x="42706" y="173362"/>
                </a:lnTo>
                <a:lnTo>
                  <a:pt x="42719" y="152734"/>
                </a:lnTo>
                <a:lnTo>
                  <a:pt x="42011" y="133997"/>
                </a:lnTo>
                <a:lnTo>
                  <a:pt x="45135" y="131660"/>
                </a:lnTo>
                <a:lnTo>
                  <a:pt x="63173" y="132306"/>
                </a:lnTo>
                <a:lnTo>
                  <a:pt x="93243" y="132194"/>
                </a:lnTo>
                <a:lnTo>
                  <a:pt x="93243" y="96215"/>
                </a:lnTo>
                <a:lnTo>
                  <a:pt x="42722" y="96215"/>
                </a:lnTo>
                <a:lnTo>
                  <a:pt x="42686" y="67467"/>
                </a:lnTo>
                <a:lnTo>
                  <a:pt x="43129" y="37960"/>
                </a:lnTo>
                <a:lnTo>
                  <a:pt x="48069" y="34950"/>
                </a:lnTo>
                <a:lnTo>
                  <a:pt x="96558" y="34328"/>
                </a:lnTo>
                <a:lnTo>
                  <a:pt x="101257" y="31889"/>
                </a:lnTo>
                <a:lnTo>
                  <a:pt x="101703" y="22702"/>
                </a:lnTo>
                <a:lnTo>
                  <a:pt x="101714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7096" y="9535026"/>
            <a:ext cx="101600" cy="229870"/>
          </a:xfrm>
          <a:custGeom>
            <a:avLst/>
            <a:gdLst/>
            <a:ahLst/>
            <a:cxnLst/>
            <a:rect l="l" t="t" r="r" b="b"/>
            <a:pathLst>
              <a:path w="101600" h="229870">
                <a:moveTo>
                  <a:pt x="101307" y="0"/>
                </a:moveTo>
                <a:lnTo>
                  <a:pt x="0" y="0"/>
                </a:lnTo>
                <a:lnTo>
                  <a:pt x="0" y="229412"/>
                </a:lnTo>
                <a:lnTo>
                  <a:pt x="101460" y="229412"/>
                </a:lnTo>
                <a:lnTo>
                  <a:pt x="101460" y="194551"/>
                </a:lnTo>
                <a:lnTo>
                  <a:pt x="65768" y="194411"/>
                </a:lnTo>
                <a:lnTo>
                  <a:pt x="44792" y="195199"/>
                </a:lnTo>
                <a:lnTo>
                  <a:pt x="42252" y="191858"/>
                </a:lnTo>
                <a:lnTo>
                  <a:pt x="42697" y="183032"/>
                </a:lnTo>
                <a:lnTo>
                  <a:pt x="43203" y="163347"/>
                </a:lnTo>
                <a:lnTo>
                  <a:pt x="43077" y="153496"/>
                </a:lnTo>
                <a:lnTo>
                  <a:pt x="42151" y="134315"/>
                </a:lnTo>
                <a:lnTo>
                  <a:pt x="45681" y="131876"/>
                </a:lnTo>
                <a:lnTo>
                  <a:pt x="64232" y="132663"/>
                </a:lnTo>
                <a:lnTo>
                  <a:pt x="93548" y="132524"/>
                </a:lnTo>
                <a:lnTo>
                  <a:pt x="93548" y="96977"/>
                </a:lnTo>
                <a:lnTo>
                  <a:pt x="62781" y="96859"/>
                </a:lnTo>
                <a:lnTo>
                  <a:pt x="44742" y="97485"/>
                </a:lnTo>
                <a:lnTo>
                  <a:pt x="42430" y="94488"/>
                </a:lnTo>
                <a:lnTo>
                  <a:pt x="42950" y="77998"/>
                </a:lnTo>
                <a:lnTo>
                  <a:pt x="43002" y="40653"/>
                </a:lnTo>
                <a:lnTo>
                  <a:pt x="44524" y="36002"/>
                </a:lnTo>
                <a:lnTo>
                  <a:pt x="49406" y="34912"/>
                </a:lnTo>
                <a:lnTo>
                  <a:pt x="101307" y="34950"/>
                </a:lnTo>
                <a:lnTo>
                  <a:pt x="101307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5271" y="9534638"/>
            <a:ext cx="221361" cy="229857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608837" y="9534524"/>
            <a:ext cx="102870" cy="231140"/>
          </a:xfrm>
          <a:custGeom>
            <a:avLst/>
            <a:gdLst/>
            <a:ahLst/>
            <a:cxnLst/>
            <a:rect l="l" t="t" r="r" b="b"/>
            <a:pathLst>
              <a:path w="102870" h="231140">
                <a:moveTo>
                  <a:pt x="28255" y="16"/>
                </a:moveTo>
                <a:lnTo>
                  <a:pt x="0" y="0"/>
                </a:lnTo>
                <a:lnTo>
                  <a:pt x="0" y="230606"/>
                </a:lnTo>
                <a:lnTo>
                  <a:pt x="75399" y="230606"/>
                </a:lnTo>
                <a:lnTo>
                  <a:pt x="91838" y="230160"/>
                </a:lnTo>
                <a:lnTo>
                  <a:pt x="100095" y="227041"/>
                </a:lnTo>
                <a:lnTo>
                  <a:pt x="102731" y="218572"/>
                </a:lnTo>
                <a:lnTo>
                  <a:pt x="102044" y="196888"/>
                </a:lnTo>
                <a:lnTo>
                  <a:pt x="100406" y="194919"/>
                </a:lnTo>
                <a:lnTo>
                  <a:pt x="64930" y="194920"/>
                </a:lnTo>
                <a:lnTo>
                  <a:pt x="45402" y="195821"/>
                </a:lnTo>
                <a:lnTo>
                  <a:pt x="42621" y="192874"/>
                </a:lnTo>
                <a:lnTo>
                  <a:pt x="42905" y="141138"/>
                </a:lnTo>
                <a:lnTo>
                  <a:pt x="42887" y="11455"/>
                </a:lnTo>
                <a:lnTo>
                  <a:pt x="43434" y="8127"/>
                </a:lnTo>
                <a:lnTo>
                  <a:pt x="41897" y="3200"/>
                </a:lnTo>
                <a:lnTo>
                  <a:pt x="39331" y="304"/>
                </a:lnTo>
                <a:lnTo>
                  <a:pt x="28255" y="16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9085" y="9534550"/>
            <a:ext cx="161290" cy="230504"/>
          </a:xfrm>
          <a:custGeom>
            <a:avLst/>
            <a:gdLst/>
            <a:ahLst/>
            <a:cxnLst/>
            <a:rect l="l" t="t" r="r" b="b"/>
            <a:pathLst>
              <a:path w="161289" h="230504">
                <a:moveTo>
                  <a:pt x="101460" y="195033"/>
                </a:moveTo>
                <a:lnTo>
                  <a:pt x="65786" y="194894"/>
                </a:lnTo>
                <a:lnTo>
                  <a:pt x="44831" y="195681"/>
                </a:lnTo>
                <a:lnTo>
                  <a:pt x="42633" y="192341"/>
                </a:lnTo>
                <a:lnTo>
                  <a:pt x="42849" y="141109"/>
                </a:lnTo>
                <a:lnTo>
                  <a:pt x="42849" y="11036"/>
                </a:lnTo>
                <a:lnTo>
                  <a:pt x="43395" y="8013"/>
                </a:lnTo>
                <a:lnTo>
                  <a:pt x="41808" y="3352"/>
                </a:lnTo>
                <a:lnTo>
                  <a:pt x="39458" y="304"/>
                </a:lnTo>
                <a:lnTo>
                  <a:pt x="28435" y="12"/>
                </a:lnTo>
                <a:lnTo>
                  <a:pt x="0" y="0"/>
                </a:lnTo>
                <a:lnTo>
                  <a:pt x="0" y="229908"/>
                </a:lnTo>
                <a:lnTo>
                  <a:pt x="101460" y="229908"/>
                </a:lnTo>
                <a:lnTo>
                  <a:pt x="101460" y="195033"/>
                </a:lnTo>
                <a:close/>
              </a:path>
              <a:path w="161289" h="230504">
                <a:moveTo>
                  <a:pt x="160997" y="533"/>
                </a:moveTo>
                <a:lnTo>
                  <a:pt x="120065" y="533"/>
                </a:lnTo>
                <a:lnTo>
                  <a:pt x="120065" y="229933"/>
                </a:lnTo>
                <a:lnTo>
                  <a:pt x="160997" y="229933"/>
                </a:lnTo>
                <a:lnTo>
                  <a:pt x="160997" y="533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1189" y="9534779"/>
            <a:ext cx="41275" cy="229870"/>
          </a:xfrm>
          <a:custGeom>
            <a:avLst/>
            <a:gdLst/>
            <a:ahLst/>
            <a:cxnLst/>
            <a:rect l="l" t="t" r="r" b="b"/>
            <a:pathLst>
              <a:path w="41275" h="229870">
                <a:moveTo>
                  <a:pt x="40970" y="0"/>
                </a:moveTo>
                <a:lnTo>
                  <a:pt x="0" y="0"/>
                </a:lnTo>
                <a:lnTo>
                  <a:pt x="0" y="229730"/>
                </a:lnTo>
                <a:lnTo>
                  <a:pt x="40970" y="229730"/>
                </a:lnTo>
                <a:lnTo>
                  <a:pt x="40970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6796" y="9534449"/>
            <a:ext cx="41910" cy="229870"/>
          </a:xfrm>
          <a:custGeom>
            <a:avLst/>
            <a:gdLst/>
            <a:ahLst/>
            <a:cxnLst/>
            <a:rect l="l" t="t" r="r" b="b"/>
            <a:pathLst>
              <a:path w="41910" h="229870">
                <a:moveTo>
                  <a:pt x="41465" y="1270"/>
                </a:moveTo>
                <a:lnTo>
                  <a:pt x="40779" y="1270"/>
                </a:lnTo>
                <a:lnTo>
                  <a:pt x="40779" y="0"/>
                </a:lnTo>
                <a:lnTo>
                  <a:pt x="0" y="0"/>
                </a:lnTo>
                <a:lnTo>
                  <a:pt x="0" y="1270"/>
                </a:lnTo>
                <a:lnTo>
                  <a:pt x="0" y="229870"/>
                </a:lnTo>
                <a:lnTo>
                  <a:pt x="41465" y="229870"/>
                </a:lnTo>
                <a:lnTo>
                  <a:pt x="41465" y="127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2694" y="9802682"/>
            <a:ext cx="130810" cy="144780"/>
          </a:xfrm>
          <a:custGeom>
            <a:avLst/>
            <a:gdLst/>
            <a:ahLst/>
            <a:cxnLst/>
            <a:rect l="l" t="t" r="r" b="b"/>
            <a:pathLst>
              <a:path w="130810" h="144779">
                <a:moveTo>
                  <a:pt x="62870" y="0"/>
                </a:moveTo>
                <a:lnTo>
                  <a:pt x="33037" y="8279"/>
                </a:lnTo>
                <a:lnTo>
                  <a:pt x="10441" y="30549"/>
                </a:lnTo>
                <a:lnTo>
                  <a:pt x="0" y="68860"/>
                </a:lnTo>
                <a:lnTo>
                  <a:pt x="2078" y="94281"/>
                </a:lnTo>
                <a:lnTo>
                  <a:pt x="11134" y="115348"/>
                </a:lnTo>
                <a:lnTo>
                  <a:pt x="26624" y="131282"/>
                </a:lnTo>
                <a:lnTo>
                  <a:pt x="48005" y="141301"/>
                </a:lnTo>
                <a:lnTo>
                  <a:pt x="69020" y="144770"/>
                </a:lnTo>
                <a:lnTo>
                  <a:pt x="89180" y="143245"/>
                </a:lnTo>
                <a:lnTo>
                  <a:pt x="126822" y="126073"/>
                </a:lnTo>
                <a:lnTo>
                  <a:pt x="130708" y="72200"/>
                </a:lnTo>
                <a:lnTo>
                  <a:pt x="71196" y="72200"/>
                </a:lnTo>
                <a:lnTo>
                  <a:pt x="71196" y="88494"/>
                </a:lnTo>
                <a:lnTo>
                  <a:pt x="111455" y="88494"/>
                </a:lnTo>
                <a:lnTo>
                  <a:pt x="112075" y="104358"/>
                </a:lnTo>
                <a:lnTo>
                  <a:pt x="109556" y="113999"/>
                </a:lnTo>
                <a:lnTo>
                  <a:pt x="102332" y="119959"/>
                </a:lnTo>
                <a:lnTo>
                  <a:pt x="88836" y="124778"/>
                </a:lnTo>
                <a:lnTo>
                  <a:pt x="62040" y="127115"/>
                </a:lnTo>
                <a:lnTo>
                  <a:pt x="40133" y="118277"/>
                </a:lnTo>
                <a:lnTo>
                  <a:pt x="25316" y="99870"/>
                </a:lnTo>
                <a:lnTo>
                  <a:pt x="19786" y="73495"/>
                </a:lnTo>
                <a:lnTo>
                  <a:pt x="19761" y="67615"/>
                </a:lnTo>
                <a:lnTo>
                  <a:pt x="20472" y="61634"/>
                </a:lnTo>
                <a:lnTo>
                  <a:pt x="21653" y="55855"/>
                </a:lnTo>
                <a:lnTo>
                  <a:pt x="31881" y="34419"/>
                </a:lnTo>
                <a:lnTo>
                  <a:pt x="50006" y="20667"/>
                </a:lnTo>
                <a:lnTo>
                  <a:pt x="72216" y="16425"/>
                </a:lnTo>
                <a:lnTo>
                  <a:pt x="94703" y="23521"/>
                </a:lnTo>
                <a:lnTo>
                  <a:pt x="100106" y="27972"/>
                </a:lnTo>
                <a:lnTo>
                  <a:pt x="104898" y="33633"/>
                </a:lnTo>
                <a:lnTo>
                  <a:pt x="114579" y="46432"/>
                </a:lnTo>
                <a:lnTo>
                  <a:pt x="128346" y="42431"/>
                </a:lnTo>
                <a:lnTo>
                  <a:pt x="124028" y="28442"/>
                </a:lnTo>
                <a:lnTo>
                  <a:pt x="117170" y="17325"/>
                </a:lnTo>
                <a:lnTo>
                  <a:pt x="107568" y="9068"/>
                </a:lnTo>
                <a:lnTo>
                  <a:pt x="95021" y="3658"/>
                </a:lnTo>
                <a:lnTo>
                  <a:pt x="62870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68202" y="9840094"/>
            <a:ext cx="138221" cy="10455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943811" y="9840128"/>
            <a:ext cx="138430" cy="104775"/>
          </a:xfrm>
          <a:custGeom>
            <a:avLst/>
            <a:gdLst/>
            <a:ahLst/>
            <a:cxnLst/>
            <a:rect l="l" t="t" r="r" b="b"/>
            <a:pathLst>
              <a:path w="138430" h="104775">
                <a:moveTo>
                  <a:pt x="107416" y="76"/>
                </a:moveTo>
                <a:lnTo>
                  <a:pt x="97519" y="1122"/>
                </a:lnTo>
                <a:lnTo>
                  <a:pt x="89036" y="4760"/>
                </a:lnTo>
                <a:lnTo>
                  <a:pt x="81577" y="10568"/>
                </a:lnTo>
                <a:lnTo>
                  <a:pt x="74752" y="18122"/>
                </a:lnTo>
                <a:lnTo>
                  <a:pt x="69749" y="10076"/>
                </a:lnTo>
                <a:lnTo>
                  <a:pt x="63460" y="4546"/>
                </a:lnTo>
                <a:lnTo>
                  <a:pt x="55844" y="1274"/>
                </a:lnTo>
                <a:lnTo>
                  <a:pt x="46862" y="0"/>
                </a:lnTo>
                <a:lnTo>
                  <a:pt x="37793" y="905"/>
                </a:lnTo>
                <a:lnTo>
                  <a:pt x="29805" y="4051"/>
                </a:lnTo>
                <a:lnTo>
                  <a:pt x="22501" y="8968"/>
                </a:lnTo>
                <a:lnTo>
                  <a:pt x="15481" y="15189"/>
                </a:lnTo>
                <a:lnTo>
                  <a:pt x="14389" y="2590"/>
                </a:lnTo>
                <a:lnTo>
                  <a:pt x="0" y="2590"/>
                </a:lnTo>
                <a:lnTo>
                  <a:pt x="0" y="104457"/>
                </a:lnTo>
                <a:lnTo>
                  <a:pt x="16827" y="104457"/>
                </a:lnTo>
                <a:lnTo>
                  <a:pt x="16752" y="68051"/>
                </a:lnTo>
                <a:lnTo>
                  <a:pt x="17170" y="48399"/>
                </a:lnTo>
                <a:lnTo>
                  <a:pt x="45554" y="17526"/>
                </a:lnTo>
                <a:lnTo>
                  <a:pt x="51700" y="19679"/>
                </a:lnTo>
                <a:lnTo>
                  <a:pt x="56102" y="23860"/>
                </a:lnTo>
                <a:lnTo>
                  <a:pt x="58770" y="30159"/>
                </a:lnTo>
                <a:lnTo>
                  <a:pt x="59715" y="38671"/>
                </a:lnTo>
                <a:lnTo>
                  <a:pt x="59753" y="104546"/>
                </a:lnTo>
                <a:lnTo>
                  <a:pt x="77698" y="104546"/>
                </a:lnTo>
                <a:lnTo>
                  <a:pt x="77965" y="45516"/>
                </a:lnTo>
                <a:lnTo>
                  <a:pt x="98375" y="17448"/>
                </a:lnTo>
                <a:lnTo>
                  <a:pt x="106375" y="17665"/>
                </a:lnTo>
                <a:lnTo>
                  <a:pt x="115735" y="19659"/>
                </a:lnTo>
                <a:lnTo>
                  <a:pt x="119862" y="25844"/>
                </a:lnTo>
                <a:lnTo>
                  <a:pt x="119989" y="104724"/>
                </a:lnTo>
                <a:lnTo>
                  <a:pt x="137947" y="104724"/>
                </a:lnTo>
                <a:lnTo>
                  <a:pt x="138215" y="45893"/>
                </a:lnTo>
                <a:lnTo>
                  <a:pt x="128898" y="6886"/>
                </a:lnTo>
                <a:lnTo>
                  <a:pt x="119564" y="1985"/>
                </a:lnTo>
                <a:lnTo>
                  <a:pt x="107416" y="76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9050" y="9840233"/>
            <a:ext cx="146354" cy="14723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67451" y="9805473"/>
            <a:ext cx="88515" cy="140012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633758" y="9840996"/>
            <a:ext cx="92710" cy="106680"/>
          </a:xfrm>
          <a:custGeom>
            <a:avLst/>
            <a:gdLst/>
            <a:ahLst/>
            <a:cxnLst/>
            <a:rect l="l" t="t" r="r" b="b"/>
            <a:pathLst>
              <a:path w="92710" h="106679">
                <a:moveTo>
                  <a:pt x="85794" y="16254"/>
                </a:moveTo>
                <a:lnTo>
                  <a:pt x="53447" y="16254"/>
                </a:lnTo>
                <a:lnTo>
                  <a:pt x="64128" y="20685"/>
                </a:lnTo>
                <a:lnTo>
                  <a:pt x="67938" y="23568"/>
                </a:lnTo>
                <a:lnTo>
                  <a:pt x="69767" y="29943"/>
                </a:lnTo>
                <a:lnTo>
                  <a:pt x="70999" y="36344"/>
                </a:lnTo>
                <a:lnTo>
                  <a:pt x="64725" y="39938"/>
                </a:lnTo>
                <a:lnTo>
                  <a:pt x="61080" y="40751"/>
                </a:lnTo>
                <a:lnTo>
                  <a:pt x="50520" y="42809"/>
                </a:lnTo>
                <a:lnTo>
                  <a:pt x="39893" y="44603"/>
                </a:lnTo>
                <a:lnTo>
                  <a:pt x="29348" y="46625"/>
                </a:lnTo>
                <a:lnTo>
                  <a:pt x="19030" y="49361"/>
                </a:lnTo>
                <a:lnTo>
                  <a:pt x="9272" y="54579"/>
                </a:lnTo>
                <a:lnTo>
                  <a:pt x="2924" y="62482"/>
                </a:lnTo>
                <a:lnTo>
                  <a:pt x="0" y="72473"/>
                </a:lnTo>
                <a:lnTo>
                  <a:pt x="514" y="83956"/>
                </a:lnTo>
                <a:lnTo>
                  <a:pt x="3939" y="92547"/>
                </a:lnTo>
                <a:lnTo>
                  <a:pt x="10326" y="99372"/>
                </a:lnTo>
                <a:lnTo>
                  <a:pt x="19039" y="104042"/>
                </a:lnTo>
                <a:lnTo>
                  <a:pt x="29444" y="106168"/>
                </a:lnTo>
                <a:lnTo>
                  <a:pt x="40854" y="105999"/>
                </a:lnTo>
                <a:lnTo>
                  <a:pt x="51703" y="103773"/>
                </a:lnTo>
                <a:lnTo>
                  <a:pt x="62040" y="99230"/>
                </a:lnTo>
                <a:lnTo>
                  <a:pt x="71913" y="92109"/>
                </a:lnTo>
                <a:lnTo>
                  <a:pt x="90638" y="92109"/>
                </a:lnTo>
                <a:lnTo>
                  <a:pt x="90239" y="89068"/>
                </a:lnTo>
                <a:lnTo>
                  <a:pt x="39045" y="89068"/>
                </a:lnTo>
                <a:lnTo>
                  <a:pt x="30016" y="87766"/>
                </a:lnTo>
                <a:lnTo>
                  <a:pt x="23844" y="86204"/>
                </a:lnTo>
                <a:lnTo>
                  <a:pt x="17900" y="82584"/>
                </a:lnTo>
                <a:lnTo>
                  <a:pt x="20377" y="71345"/>
                </a:lnTo>
                <a:lnTo>
                  <a:pt x="70186" y="56880"/>
                </a:lnTo>
                <a:lnTo>
                  <a:pt x="88654" y="56880"/>
                </a:lnTo>
                <a:lnTo>
                  <a:pt x="88531" y="36344"/>
                </a:lnTo>
                <a:lnTo>
                  <a:pt x="88461" y="29232"/>
                </a:lnTo>
                <a:lnTo>
                  <a:pt x="87003" y="18698"/>
                </a:lnTo>
                <a:lnTo>
                  <a:pt x="85794" y="16254"/>
                </a:lnTo>
                <a:close/>
              </a:path>
              <a:path w="92710" h="106679">
                <a:moveTo>
                  <a:pt x="90638" y="92109"/>
                </a:moveTo>
                <a:lnTo>
                  <a:pt x="71913" y="92109"/>
                </a:lnTo>
                <a:lnTo>
                  <a:pt x="74379" y="101020"/>
                </a:lnTo>
                <a:lnTo>
                  <a:pt x="79409" y="104205"/>
                </a:lnTo>
                <a:lnTo>
                  <a:pt x="85769" y="104320"/>
                </a:lnTo>
                <a:lnTo>
                  <a:pt x="92221" y="104022"/>
                </a:lnTo>
                <a:lnTo>
                  <a:pt x="91298" y="96939"/>
                </a:lnTo>
                <a:lnTo>
                  <a:pt x="90638" y="92109"/>
                </a:lnTo>
                <a:close/>
              </a:path>
              <a:path w="92710" h="106679">
                <a:moveTo>
                  <a:pt x="88654" y="56880"/>
                </a:moveTo>
                <a:lnTo>
                  <a:pt x="70186" y="56880"/>
                </a:lnTo>
                <a:lnTo>
                  <a:pt x="70670" y="62052"/>
                </a:lnTo>
                <a:lnTo>
                  <a:pt x="70746" y="64395"/>
                </a:lnTo>
                <a:lnTo>
                  <a:pt x="39045" y="89068"/>
                </a:lnTo>
                <a:lnTo>
                  <a:pt x="90239" y="89068"/>
                </a:lnTo>
                <a:lnTo>
                  <a:pt x="89533" y="83019"/>
                </a:lnTo>
                <a:lnTo>
                  <a:pt x="89046" y="76107"/>
                </a:lnTo>
                <a:lnTo>
                  <a:pt x="88754" y="65478"/>
                </a:lnTo>
                <a:lnTo>
                  <a:pt x="88654" y="56880"/>
                </a:lnTo>
                <a:close/>
              </a:path>
              <a:path w="92710" h="106679">
                <a:moveTo>
                  <a:pt x="49034" y="0"/>
                </a:moveTo>
                <a:lnTo>
                  <a:pt x="6496" y="19386"/>
                </a:lnTo>
                <a:lnTo>
                  <a:pt x="2940" y="30845"/>
                </a:lnTo>
                <a:lnTo>
                  <a:pt x="9366" y="30972"/>
                </a:lnTo>
                <a:lnTo>
                  <a:pt x="16084" y="37131"/>
                </a:lnTo>
                <a:lnTo>
                  <a:pt x="21446" y="29232"/>
                </a:lnTo>
                <a:lnTo>
                  <a:pt x="30008" y="21185"/>
                </a:lnTo>
                <a:lnTo>
                  <a:pt x="41381" y="16633"/>
                </a:lnTo>
                <a:lnTo>
                  <a:pt x="53447" y="16254"/>
                </a:lnTo>
                <a:lnTo>
                  <a:pt x="85794" y="16254"/>
                </a:lnTo>
                <a:lnTo>
                  <a:pt x="82921" y="10448"/>
                </a:lnTo>
                <a:lnTo>
                  <a:pt x="76024" y="4618"/>
                </a:lnTo>
                <a:lnTo>
                  <a:pt x="66122" y="1343"/>
                </a:lnTo>
                <a:lnTo>
                  <a:pt x="57652" y="310"/>
                </a:lnTo>
                <a:lnTo>
                  <a:pt x="49034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1647" y="9840448"/>
            <a:ext cx="94615" cy="106045"/>
          </a:xfrm>
          <a:custGeom>
            <a:avLst/>
            <a:gdLst/>
            <a:ahLst/>
            <a:cxnLst/>
            <a:rect l="l" t="t" r="r" b="b"/>
            <a:pathLst>
              <a:path w="94614" h="106045">
                <a:moveTo>
                  <a:pt x="55074" y="0"/>
                </a:moveTo>
                <a:lnTo>
                  <a:pt x="9110" y="18651"/>
                </a:lnTo>
                <a:lnTo>
                  <a:pt x="0" y="52146"/>
                </a:lnTo>
                <a:lnTo>
                  <a:pt x="121" y="58331"/>
                </a:lnTo>
                <a:lnTo>
                  <a:pt x="4684" y="80890"/>
                </a:lnTo>
                <a:lnTo>
                  <a:pt x="16858" y="97077"/>
                </a:lnTo>
                <a:lnTo>
                  <a:pt x="35888" y="105774"/>
                </a:lnTo>
                <a:lnTo>
                  <a:pt x="61018" y="105867"/>
                </a:lnTo>
                <a:lnTo>
                  <a:pt x="73066" y="102035"/>
                </a:lnTo>
                <a:lnTo>
                  <a:pt x="82594" y="95224"/>
                </a:lnTo>
                <a:lnTo>
                  <a:pt x="86561" y="89720"/>
                </a:lnTo>
                <a:lnTo>
                  <a:pt x="48174" y="89720"/>
                </a:lnTo>
                <a:lnTo>
                  <a:pt x="38425" y="87947"/>
                </a:lnTo>
                <a:lnTo>
                  <a:pt x="30354" y="83658"/>
                </a:lnTo>
                <a:lnTo>
                  <a:pt x="24288" y="76981"/>
                </a:lnTo>
                <a:lnTo>
                  <a:pt x="20496" y="68198"/>
                </a:lnTo>
                <a:lnTo>
                  <a:pt x="19248" y="57594"/>
                </a:lnTo>
                <a:lnTo>
                  <a:pt x="93949" y="57594"/>
                </a:lnTo>
                <a:lnTo>
                  <a:pt x="94055" y="50596"/>
                </a:lnTo>
                <a:lnTo>
                  <a:pt x="94266" y="47498"/>
                </a:lnTo>
                <a:lnTo>
                  <a:pt x="93885" y="42913"/>
                </a:lnTo>
                <a:lnTo>
                  <a:pt x="93313" y="40614"/>
                </a:lnTo>
                <a:lnTo>
                  <a:pt x="19705" y="40614"/>
                </a:lnTo>
                <a:lnTo>
                  <a:pt x="23156" y="30298"/>
                </a:lnTo>
                <a:lnTo>
                  <a:pt x="29209" y="22864"/>
                </a:lnTo>
                <a:lnTo>
                  <a:pt x="37698" y="18410"/>
                </a:lnTo>
                <a:lnTo>
                  <a:pt x="48458" y="17030"/>
                </a:lnTo>
                <a:lnTo>
                  <a:pt x="83600" y="17030"/>
                </a:lnTo>
                <a:lnTo>
                  <a:pt x="81395" y="13589"/>
                </a:lnTo>
                <a:lnTo>
                  <a:pt x="69447" y="4272"/>
                </a:lnTo>
                <a:lnTo>
                  <a:pt x="55074" y="0"/>
                </a:lnTo>
                <a:close/>
              </a:path>
              <a:path w="94614" h="106045">
                <a:moveTo>
                  <a:pt x="82371" y="73012"/>
                </a:moveTo>
                <a:lnTo>
                  <a:pt x="77302" y="73521"/>
                </a:lnTo>
                <a:lnTo>
                  <a:pt x="72499" y="77635"/>
                </a:lnTo>
                <a:lnTo>
                  <a:pt x="65749" y="84498"/>
                </a:lnTo>
                <a:lnTo>
                  <a:pt x="57462" y="88549"/>
                </a:lnTo>
                <a:lnTo>
                  <a:pt x="48174" y="89720"/>
                </a:lnTo>
                <a:lnTo>
                  <a:pt x="86561" y="89720"/>
                </a:lnTo>
                <a:lnTo>
                  <a:pt x="89280" y="85946"/>
                </a:lnTo>
                <a:lnTo>
                  <a:pt x="92806" y="74714"/>
                </a:lnTo>
                <a:lnTo>
                  <a:pt x="87581" y="74084"/>
                </a:lnTo>
                <a:lnTo>
                  <a:pt x="82371" y="73012"/>
                </a:lnTo>
                <a:close/>
              </a:path>
              <a:path w="94614" h="106045">
                <a:moveTo>
                  <a:pt x="83600" y="17030"/>
                </a:moveTo>
                <a:lnTo>
                  <a:pt x="48458" y="17030"/>
                </a:lnTo>
                <a:lnTo>
                  <a:pt x="58693" y="18651"/>
                </a:lnTo>
                <a:lnTo>
                  <a:pt x="66590" y="23145"/>
                </a:lnTo>
                <a:lnTo>
                  <a:pt x="72053" y="30478"/>
                </a:lnTo>
                <a:lnTo>
                  <a:pt x="74988" y="40614"/>
                </a:lnTo>
                <a:lnTo>
                  <a:pt x="93313" y="40614"/>
                </a:lnTo>
                <a:lnTo>
                  <a:pt x="89886" y="26839"/>
                </a:lnTo>
                <a:lnTo>
                  <a:pt x="83600" y="1703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73679" y="9840442"/>
            <a:ext cx="93980" cy="106680"/>
          </a:xfrm>
          <a:custGeom>
            <a:avLst/>
            <a:gdLst/>
            <a:ahLst/>
            <a:cxnLst/>
            <a:rect l="l" t="t" r="r" b="b"/>
            <a:pathLst>
              <a:path w="93980" h="106679">
                <a:moveTo>
                  <a:pt x="54654" y="0"/>
                </a:moveTo>
                <a:lnTo>
                  <a:pt x="8646" y="18707"/>
                </a:lnTo>
                <a:lnTo>
                  <a:pt x="0" y="50941"/>
                </a:lnTo>
                <a:lnTo>
                  <a:pt x="7" y="58927"/>
                </a:lnTo>
                <a:lnTo>
                  <a:pt x="25626" y="102662"/>
                </a:lnTo>
                <a:lnTo>
                  <a:pt x="40214" y="106553"/>
                </a:lnTo>
                <a:lnTo>
                  <a:pt x="59568" y="106005"/>
                </a:lnTo>
                <a:lnTo>
                  <a:pt x="74777" y="100718"/>
                </a:lnTo>
                <a:lnTo>
                  <a:pt x="85909" y="90652"/>
                </a:lnTo>
                <a:lnTo>
                  <a:pt x="86368" y="89694"/>
                </a:lnTo>
                <a:lnTo>
                  <a:pt x="47702" y="89694"/>
                </a:lnTo>
                <a:lnTo>
                  <a:pt x="37992" y="87922"/>
                </a:lnTo>
                <a:lnTo>
                  <a:pt x="29944" y="83615"/>
                </a:lnTo>
                <a:lnTo>
                  <a:pt x="23896" y="76969"/>
                </a:lnTo>
                <a:lnTo>
                  <a:pt x="20127" y="68335"/>
                </a:lnTo>
                <a:lnTo>
                  <a:pt x="18916" y="58064"/>
                </a:lnTo>
                <a:lnTo>
                  <a:pt x="93605" y="58064"/>
                </a:lnTo>
                <a:lnTo>
                  <a:pt x="93687" y="50941"/>
                </a:lnTo>
                <a:lnTo>
                  <a:pt x="93935" y="47434"/>
                </a:lnTo>
                <a:lnTo>
                  <a:pt x="93554" y="42837"/>
                </a:lnTo>
                <a:lnTo>
                  <a:pt x="93047" y="40817"/>
                </a:lnTo>
                <a:lnTo>
                  <a:pt x="19627" y="40817"/>
                </a:lnTo>
                <a:lnTo>
                  <a:pt x="22466" y="30743"/>
                </a:lnTo>
                <a:lnTo>
                  <a:pt x="28271" y="23266"/>
                </a:lnTo>
                <a:lnTo>
                  <a:pt x="36746" y="18618"/>
                </a:lnTo>
                <a:lnTo>
                  <a:pt x="47593" y="17030"/>
                </a:lnTo>
                <a:lnTo>
                  <a:pt x="83258" y="17030"/>
                </a:lnTo>
                <a:lnTo>
                  <a:pt x="81000" y="13522"/>
                </a:lnTo>
                <a:lnTo>
                  <a:pt x="69033" y="4232"/>
                </a:lnTo>
                <a:lnTo>
                  <a:pt x="54654" y="0"/>
                </a:lnTo>
                <a:close/>
              </a:path>
              <a:path w="93980" h="106679">
                <a:moveTo>
                  <a:pt x="80600" y="71551"/>
                </a:moveTo>
                <a:lnTo>
                  <a:pt x="76625" y="71932"/>
                </a:lnTo>
                <a:lnTo>
                  <a:pt x="72205" y="77774"/>
                </a:lnTo>
                <a:lnTo>
                  <a:pt x="65295" y="84475"/>
                </a:lnTo>
                <a:lnTo>
                  <a:pt x="56965" y="88496"/>
                </a:lnTo>
                <a:lnTo>
                  <a:pt x="47702" y="89694"/>
                </a:lnTo>
                <a:lnTo>
                  <a:pt x="86368" y="89694"/>
                </a:lnTo>
                <a:lnTo>
                  <a:pt x="93033" y="75768"/>
                </a:lnTo>
                <a:lnTo>
                  <a:pt x="80600" y="71551"/>
                </a:lnTo>
                <a:close/>
              </a:path>
              <a:path w="93980" h="106679">
                <a:moveTo>
                  <a:pt x="83258" y="17030"/>
                </a:moveTo>
                <a:lnTo>
                  <a:pt x="47593" y="17030"/>
                </a:lnTo>
                <a:lnTo>
                  <a:pt x="58206" y="18618"/>
                </a:lnTo>
                <a:lnTo>
                  <a:pt x="66370" y="23214"/>
                </a:lnTo>
                <a:lnTo>
                  <a:pt x="71885" y="30669"/>
                </a:lnTo>
                <a:lnTo>
                  <a:pt x="74517" y="40817"/>
                </a:lnTo>
                <a:lnTo>
                  <a:pt x="93047" y="40817"/>
                </a:lnTo>
                <a:lnTo>
                  <a:pt x="89519" y="26760"/>
                </a:lnTo>
                <a:lnTo>
                  <a:pt x="83258" y="1703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9514" y="9840371"/>
            <a:ext cx="96520" cy="107314"/>
          </a:xfrm>
          <a:custGeom>
            <a:avLst/>
            <a:gdLst/>
            <a:ahLst/>
            <a:cxnLst/>
            <a:rect l="l" t="t" r="r" b="b"/>
            <a:pathLst>
              <a:path w="96519" h="107315">
                <a:moveTo>
                  <a:pt x="54394" y="0"/>
                </a:moveTo>
                <a:lnTo>
                  <a:pt x="8875" y="19216"/>
                </a:lnTo>
                <a:lnTo>
                  <a:pt x="0" y="51955"/>
                </a:lnTo>
                <a:lnTo>
                  <a:pt x="673" y="60236"/>
                </a:lnTo>
                <a:lnTo>
                  <a:pt x="5170" y="80089"/>
                </a:lnTo>
                <a:lnTo>
                  <a:pt x="14760" y="94661"/>
                </a:lnTo>
                <a:lnTo>
                  <a:pt x="29023" y="103643"/>
                </a:lnTo>
                <a:lnTo>
                  <a:pt x="47536" y="106730"/>
                </a:lnTo>
                <a:lnTo>
                  <a:pt x="65036" y="104267"/>
                </a:lnTo>
                <a:lnTo>
                  <a:pt x="79236" y="97085"/>
                </a:lnTo>
                <a:lnTo>
                  <a:pt x="85854" y="89598"/>
                </a:lnTo>
                <a:lnTo>
                  <a:pt x="46710" y="89598"/>
                </a:lnTo>
                <a:lnTo>
                  <a:pt x="37859" y="87794"/>
                </a:lnTo>
                <a:lnTo>
                  <a:pt x="18605" y="58623"/>
                </a:lnTo>
                <a:lnTo>
                  <a:pt x="17709" y="53381"/>
                </a:lnTo>
                <a:lnTo>
                  <a:pt x="20171" y="38225"/>
                </a:lnTo>
                <a:lnTo>
                  <a:pt x="26406" y="26770"/>
                </a:lnTo>
                <a:lnTo>
                  <a:pt x="36027" y="19560"/>
                </a:lnTo>
                <a:lnTo>
                  <a:pt x="48653" y="17106"/>
                </a:lnTo>
                <a:lnTo>
                  <a:pt x="85428" y="17106"/>
                </a:lnTo>
                <a:lnTo>
                  <a:pt x="81589" y="11868"/>
                </a:lnTo>
                <a:lnTo>
                  <a:pt x="69152" y="3513"/>
                </a:lnTo>
                <a:lnTo>
                  <a:pt x="54394" y="0"/>
                </a:lnTo>
                <a:close/>
              </a:path>
              <a:path w="96519" h="107315">
                <a:moveTo>
                  <a:pt x="85428" y="17106"/>
                </a:moveTo>
                <a:lnTo>
                  <a:pt x="48653" y="17106"/>
                </a:lnTo>
                <a:lnTo>
                  <a:pt x="57394" y="18397"/>
                </a:lnTo>
                <a:lnTo>
                  <a:pt x="65004" y="22023"/>
                </a:lnTo>
                <a:lnTo>
                  <a:pt x="71138" y="27785"/>
                </a:lnTo>
                <a:lnTo>
                  <a:pt x="75450" y="35483"/>
                </a:lnTo>
                <a:lnTo>
                  <a:pt x="77964" y="44421"/>
                </a:lnTo>
                <a:lnTo>
                  <a:pt x="78730" y="53416"/>
                </a:lnTo>
                <a:lnTo>
                  <a:pt x="77825" y="62326"/>
                </a:lnTo>
                <a:lnTo>
                  <a:pt x="46710" y="89598"/>
                </a:lnTo>
                <a:lnTo>
                  <a:pt x="85854" y="89598"/>
                </a:lnTo>
                <a:lnTo>
                  <a:pt x="89382" y="85606"/>
                </a:lnTo>
                <a:lnTo>
                  <a:pt x="94716" y="70256"/>
                </a:lnTo>
                <a:lnTo>
                  <a:pt x="95603" y="62656"/>
                </a:lnTo>
                <a:lnTo>
                  <a:pt x="95945" y="54949"/>
                </a:lnTo>
                <a:lnTo>
                  <a:pt x="95777" y="47228"/>
                </a:lnTo>
                <a:lnTo>
                  <a:pt x="95135" y="39585"/>
                </a:lnTo>
                <a:lnTo>
                  <a:pt x="90614" y="24185"/>
                </a:lnTo>
                <a:lnTo>
                  <a:pt x="85428" y="17106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1816" y="9840371"/>
            <a:ext cx="95885" cy="107314"/>
          </a:xfrm>
          <a:custGeom>
            <a:avLst/>
            <a:gdLst/>
            <a:ahLst/>
            <a:cxnLst/>
            <a:rect l="l" t="t" r="r" b="b"/>
            <a:pathLst>
              <a:path w="95885" h="107315">
                <a:moveTo>
                  <a:pt x="54203" y="0"/>
                </a:moveTo>
                <a:lnTo>
                  <a:pt x="8728" y="19338"/>
                </a:lnTo>
                <a:lnTo>
                  <a:pt x="0" y="51447"/>
                </a:lnTo>
                <a:lnTo>
                  <a:pt x="533" y="59435"/>
                </a:lnTo>
                <a:lnTo>
                  <a:pt x="4831" y="79513"/>
                </a:lnTo>
                <a:lnTo>
                  <a:pt x="14433" y="94351"/>
                </a:lnTo>
                <a:lnTo>
                  <a:pt x="28854" y="103555"/>
                </a:lnTo>
                <a:lnTo>
                  <a:pt x="47612" y="106730"/>
                </a:lnTo>
                <a:lnTo>
                  <a:pt x="65076" y="104239"/>
                </a:lnTo>
                <a:lnTo>
                  <a:pt x="79267" y="97007"/>
                </a:lnTo>
                <a:lnTo>
                  <a:pt x="85783" y="89598"/>
                </a:lnTo>
                <a:lnTo>
                  <a:pt x="47256" y="89598"/>
                </a:lnTo>
                <a:lnTo>
                  <a:pt x="38119" y="87903"/>
                </a:lnTo>
                <a:lnTo>
                  <a:pt x="18516" y="58305"/>
                </a:lnTo>
                <a:lnTo>
                  <a:pt x="17627" y="53085"/>
                </a:lnTo>
                <a:lnTo>
                  <a:pt x="20100" y="38209"/>
                </a:lnTo>
                <a:lnTo>
                  <a:pt x="26228" y="26923"/>
                </a:lnTo>
                <a:lnTo>
                  <a:pt x="35647" y="19724"/>
                </a:lnTo>
                <a:lnTo>
                  <a:pt x="47993" y="17106"/>
                </a:lnTo>
                <a:lnTo>
                  <a:pt x="85365" y="17106"/>
                </a:lnTo>
                <a:lnTo>
                  <a:pt x="81451" y="11798"/>
                </a:lnTo>
                <a:lnTo>
                  <a:pt x="68981" y="3473"/>
                </a:lnTo>
                <a:lnTo>
                  <a:pt x="54203" y="0"/>
                </a:lnTo>
                <a:close/>
              </a:path>
              <a:path w="95885" h="107315">
                <a:moveTo>
                  <a:pt x="85365" y="17106"/>
                </a:moveTo>
                <a:lnTo>
                  <a:pt x="47993" y="17106"/>
                </a:lnTo>
                <a:lnTo>
                  <a:pt x="57579" y="18440"/>
                </a:lnTo>
                <a:lnTo>
                  <a:pt x="66024" y="22482"/>
                </a:lnTo>
                <a:lnTo>
                  <a:pt x="77152" y="54811"/>
                </a:lnTo>
                <a:lnTo>
                  <a:pt x="76745" y="61796"/>
                </a:lnTo>
                <a:lnTo>
                  <a:pt x="47256" y="89598"/>
                </a:lnTo>
                <a:lnTo>
                  <a:pt x="85783" y="89598"/>
                </a:lnTo>
                <a:lnTo>
                  <a:pt x="89399" y="85487"/>
                </a:lnTo>
                <a:lnTo>
                  <a:pt x="94691" y="70129"/>
                </a:lnTo>
                <a:lnTo>
                  <a:pt x="95555" y="62522"/>
                </a:lnTo>
                <a:lnTo>
                  <a:pt x="95735" y="58305"/>
                </a:lnTo>
                <a:lnTo>
                  <a:pt x="95709" y="47089"/>
                </a:lnTo>
                <a:lnTo>
                  <a:pt x="95059" y="39446"/>
                </a:lnTo>
                <a:lnTo>
                  <a:pt x="90511" y="24085"/>
                </a:lnTo>
                <a:lnTo>
                  <a:pt x="85365" y="17106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2873914" y="9840371"/>
            <a:ext cx="297815" cy="147320"/>
            <a:chOff x="2873914" y="9840371"/>
            <a:chExt cx="297815" cy="147320"/>
          </a:xfrm>
        </p:grpSpPr>
        <p:sp>
          <p:nvSpPr>
            <p:cNvPr id="30" name="object 30"/>
            <p:cNvSpPr/>
            <p:nvPr/>
          </p:nvSpPr>
          <p:spPr>
            <a:xfrm>
              <a:off x="2974097" y="9840371"/>
              <a:ext cx="95885" cy="107314"/>
            </a:xfrm>
            <a:custGeom>
              <a:avLst/>
              <a:gdLst/>
              <a:ahLst/>
              <a:cxnLst/>
              <a:rect l="l" t="t" r="r" b="b"/>
              <a:pathLst>
                <a:path w="95885" h="107315">
                  <a:moveTo>
                    <a:pt x="53695" y="0"/>
                  </a:moveTo>
                  <a:lnTo>
                    <a:pt x="8352" y="19745"/>
                  </a:lnTo>
                  <a:lnTo>
                    <a:pt x="0" y="51244"/>
                  </a:lnTo>
                  <a:lnTo>
                    <a:pt x="431" y="58966"/>
                  </a:lnTo>
                  <a:lnTo>
                    <a:pt x="4616" y="79232"/>
                  </a:lnTo>
                  <a:lnTo>
                    <a:pt x="14270" y="94226"/>
                  </a:lnTo>
                  <a:lnTo>
                    <a:pt x="28897" y="103530"/>
                  </a:lnTo>
                  <a:lnTo>
                    <a:pt x="48006" y="106730"/>
                  </a:lnTo>
                  <a:lnTo>
                    <a:pt x="65116" y="104255"/>
                  </a:lnTo>
                  <a:lnTo>
                    <a:pt x="79098" y="97118"/>
                  </a:lnTo>
                  <a:lnTo>
                    <a:pt x="85757" y="89598"/>
                  </a:lnTo>
                  <a:lnTo>
                    <a:pt x="46685" y="89598"/>
                  </a:lnTo>
                  <a:lnTo>
                    <a:pt x="37832" y="87820"/>
                  </a:lnTo>
                  <a:lnTo>
                    <a:pt x="18503" y="58712"/>
                  </a:lnTo>
                  <a:lnTo>
                    <a:pt x="17576" y="53505"/>
                  </a:lnTo>
                  <a:lnTo>
                    <a:pt x="19959" y="38539"/>
                  </a:lnTo>
                  <a:lnTo>
                    <a:pt x="25966" y="27166"/>
                  </a:lnTo>
                  <a:lnTo>
                    <a:pt x="35262" y="19863"/>
                  </a:lnTo>
                  <a:lnTo>
                    <a:pt x="47510" y="17106"/>
                  </a:lnTo>
                  <a:lnTo>
                    <a:pt x="85345" y="17106"/>
                  </a:lnTo>
                  <a:lnTo>
                    <a:pt x="81164" y="11552"/>
                  </a:lnTo>
                  <a:lnTo>
                    <a:pt x="68572" y="3345"/>
                  </a:lnTo>
                  <a:lnTo>
                    <a:pt x="53695" y="0"/>
                  </a:lnTo>
                  <a:close/>
                </a:path>
                <a:path w="95885" h="107315">
                  <a:moveTo>
                    <a:pt x="85345" y="17106"/>
                  </a:moveTo>
                  <a:lnTo>
                    <a:pt x="47510" y="17106"/>
                  </a:lnTo>
                  <a:lnTo>
                    <a:pt x="56764" y="18254"/>
                  </a:lnTo>
                  <a:lnTo>
                    <a:pt x="64838" y="22001"/>
                  </a:lnTo>
                  <a:lnTo>
                    <a:pt x="78482" y="54829"/>
                  </a:lnTo>
                  <a:lnTo>
                    <a:pt x="77684" y="62476"/>
                  </a:lnTo>
                  <a:lnTo>
                    <a:pt x="46685" y="89598"/>
                  </a:lnTo>
                  <a:lnTo>
                    <a:pt x="85757" y="89598"/>
                  </a:lnTo>
                  <a:lnTo>
                    <a:pt x="89161" y="85754"/>
                  </a:lnTo>
                  <a:lnTo>
                    <a:pt x="94513" y="70599"/>
                  </a:lnTo>
                  <a:lnTo>
                    <a:pt x="95459" y="62772"/>
                  </a:lnTo>
                  <a:lnTo>
                    <a:pt x="95815" y="54829"/>
                  </a:lnTo>
                  <a:lnTo>
                    <a:pt x="95627" y="46871"/>
                  </a:lnTo>
                  <a:lnTo>
                    <a:pt x="94945" y="39001"/>
                  </a:lnTo>
                  <a:lnTo>
                    <a:pt x="90334" y="23733"/>
                  </a:lnTo>
                  <a:lnTo>
                    <a:pt x="85345" y="17106"/>
                  </a:lnTo>
                  <a:close/>
                </a:path>
              </a:pathLst>
            </a:custGeom>
            <a:solidFill>
              <a:srgbClr val="F8F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89386" y="9842478"/>
              <a:ext cx="82321" cy="10431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73914" y="9841772"/>
              <a:ext cx="92710" cy="146050"/>
            </a:xfrm>
            <a:custGeom>
              <a:avLst/>
              <a:gdLst/>
              <a:ahLst/>
              <a:cxnLst/>
              <a:rect l="l" t="t" r="r" b="b"/>
              <a:pathLst>
                <a:path w="92710" h="146050">
                  <a:moveTo>
                    <a:pt x="18376" y="0"/>
                  </a:moveTo>
                  <a:lnTo>
                    <a:pt x="2730" y="546"/>
                  </a:lnTo>
                  <a:lnTo>
                    <a:pt x="0" y="1168"/>
                  </a:lnTo>
                  <a:lnTo>
                    <a:pt x="2184" y="7747"/>
                  </a:lnTo>
                  <a:lnTo>
                    <a:pt x="37731" y="102552"/>
                  </a:lnTo>
                  <a:lnTo>
                    <a:pt x="37261" y="105346"/>
                  </a:lnTo>
                  <a:lnTo>
                    <a:pt x="33895" y="116625"/>
                  </a:lnTo>
                  <a:lnTo>
                    <a:pt x="27857" y="123628"/>
                  </a:lnTo>
                  <a:lnTo>
                    <a:pt x="18295" y="126734"/>
                  </a:lnTo>
                  <a:lnTo>
                    <a:pt x="4356" y="126326"/>
                  </a:lnTo>
                  <a:lnTo>
                    <a:pt x="7708" y="133565"/>
                  </a:lnTo>
                  <a:lnTo>
                    <a:pt x="8813" y="141541"/>
                  </a:lnTo>
                  <a:lnTo>
                    <a:pt x="12979" y="143738"/>
                  </a:lnTo>
                  <a:lnTo>
                    <a:pt x="20188" y="145679"/>
                  </a:lnTo>
                  <a:lnTo>
                    <a:pt x="27703" y="144613"/>
                  </a:lnTo>
                  <a:lnTo>
                    <a:pt x="92214" y="4356"/>
                  </a:lnTo>
                  <a:lnTo>
                    <a:pt x="92240" y="2603"/>
                  </a:lnTo>
                  <a:lnTo>
                    <a:pt x="92557" y="736"/>
                  </a:lnTo>
                  <a:lnTo>
                    <a:pt x="75463" y="736"/>
                  </a:lnTo>
                  <a:lnTo>
                    <a:pt x="46837" y="79959"/>
                  </a:lnTo>
                  <a:lnTo>
                    <a:pt x="18376" y="0"/>
                  </a:lnTo>
                  <a:close/>
                </a:path>
              </a:pathLst>
            </a:custGeom>
            <a:solidFill>
              <a:srgbClr val="F8F3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694" y="9805530"/>
            <a:ext cx="88265" cy="139700"/>
          </a:xfrm>
          <a:custGeom>
            <a:avLst/>
            <a:gdLst/>
            <a:ahLst/>
            <a:cxnLst/>
            <a:rect l="l" t="t" r="r" b="b"/>
            <a:pathLst>
              <a:path w="88264" h="139700">
                <a:moveTo>
                  <a:pt x="87744" y="123190"/>
                </a:moveTo>
                <a:lnTo>
                  <a:pt x="18440" y="123190"/>
                </a:lnTo>
                <a:lnTo>
                  <a:pt x="18440" y="0"/>
                </a:lnTo>
                <a:lnTo>
                  <a:pt x="0" y="0"/>
                </a:lnTo>
                <a:lnTo>
                  <a:pt x="0" y="123190"/>
                </a:lnTo>
                <a:lnTo>
                  <a:pt x="0" y="139700"/>
                </a:lnTo>
                <a:lnTo>
                  <a:pt x="87744" y="139700"/>
                </a:lnTo>
                <a:lnTo>
                  <a:pt x="87744" y="12319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29786" y="9802012"/>
            <a:ext cx="60325" cy="142875"/>
          </a:xfrm>
          <a:custGeom>
            <a:avLst/>
            <a:gdLst/>
            <a:ahLst/>
            <a:cxnLst/>
            <a:rect l="l" t="t" r="r" b="b"/>
            <a:pathLst>
              <a:path w="60325" h="142875">
                <a:moveTo>
                  <a:pt x="59943" y="0"/>
                </a:moveTo>
                <a:lnTo>
                  <a:pt x="18346" y="10569"/>
                </a:lnTo>
                <a:lnTo>
                  <a:pt x="14465" y="40500"/>
                </a:lnTo>
                <a:lnTo>
                  <a:pt x="0" y="40500"/>
                </a:lnTo>
                <a:lnTo>
                  <a:pt x="0" y="56870"/>
                </a:lnTo>
                <a:lnTo>
                  <a:pt x="15189" y="56870"/>
                </a:lnTo>
                <a:lnTo>
                  <a:pt x="15189" y="142646"/>
                </a:lnTo>
                <a:lnTo>
                  <a:pt x="33007" y="142646"/>
                </a:lnTo>
                <a:lnTo>
                  <a:pt x="33007" y="56565"/>
                </a:lnTo>
                <a:lnTo>
                  <a:pt x="51600" y="56565"/>
                </a:lnTo>
                <a:lnTo>
                  <a:pt x="51600" y="40182"/>
                </a:lnTo>
                <a:lnTo>
                  <a:pt x="31978" y="40182"/>
                </a:lnTo>
                <a:lnTo>
                  <a:pt x="33032" y="33489"/>
                </a:lnTo>
                <a:lnTo>
                  <a:pt x="31991" y="25209"/>
                </a:lnTo>
                <a:lnTo>
                  <a:pt x="40881" y="18694"/>
                </a:lnTo>
                <a:lnTo>
                  <a:pt x="49199" y="18237"/>
                </a:lnTo>
                <a:lnTo>
                  <a:pt x="57327" y="15963"/>
                </a:lnTo>
                <a:lnTo>
                  <a:pt x="59943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27386" y="9807697"/>
            <a:ext cx="50165" cy="140335"/>
          </a:xfrm>
          <a:custGeom>
            <a:avLst/>
            <a:gdLst/>
            <a:ahLst/>
            <a:cxnLst/>
            <a:rect l="l" t="t" r="r" b="b"/>
            <a:pathLst>
              <a:path w="50164" h="140334">
                <a:moveTo>
                  <a:pt x="29527" y="0"/>
                </a:moveTo>
                <a:lnTo>
                  <a:pt x="17540" y="4713"/>
                </a:lnTo>
                <a:lnTo>
                  <a:pt x="12382" y="12914"/>
                </a:lnTo>
                <a:lnTo>
                  <a:pt x="11310" y="23122"/>
                </a:lnTo>
                <a:lnTo>
                  <a:pt x="11582" y="33858"/>
                </a:lnTo>
                <a:lnTo>
                  <a:pt x="0" y="35217"/>
                </a:lnTo>
                <a:lnTo>
                  <a:pt x="0" y="50876"/>
                </a:lnTo>
                <a:lnTo>
                  <a:pt x="11658" y="51625"/>
                </a:lnTo>
                <a:lnTo>
                  <a:pt x="11595" y="60655"/>
                </a:lnTo>
                <a:lnTo>
                  <a:pt x="13093" y="132232"/>
                </a:lnTo>
                <a:lnTo>
                  <a:pt x="18681" y="137325"/>
                </a:lnTo>
                <a:lnTo>
                  <a:pt x="33312" y="139801"/>
                </a:lnTo>
                <a:lnTo>
                  <a:pt x="40779" y="138861"/>
                </a:lnTo>
                <a:lnTo>
                  <a:pt x="48323" y="138861"/>
                </a:lnTo>
                <a:lnTo>
                  <a:pt x="48615" y="129171"/>
                </a:lnTo>
                <a:lnTo>
                  <a:pt x="49872" y="120827"/>
                </a:lnTo>
                <a:lnTo>
                  <a:pt x="34645" y="121869"/>
                </a:lnTo>
                <a:lnTo>
                  <a:pt x="30137" y="116967"/>
                </a:lnTo>
                <a:lnTo>
                  <a:pt x="29777" y="98711"/>
                </a:lnTo>
                <a:lnTo>
                  <a:pt x="29756" y="51282"/>
                </a:lnTo>
                <a:lnTo>
                  <a:pt x="46443" y="51282"/>
                </a:lnTo>
                <a:lnTo>
                  <a:pt x="46443" y="34975"/>
                </a:lnTo>
                <a:lnTo>
                  <a:pt x="29527" y="34112"/>
                </a:lnTo>
                <a:lnTo>
                  <a:pt x="29527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6187" y="9840542"/>
            <a:ext cx="55244" cy="104139"/>
          </a:xfrm>
          <a:custGeom>
            <a:avLst/>
            <a:gdLst/>
            <a:ahLst/>
            <a:cxnLst/>
            <a:rect l="l" t="t" r="r" b="b"/>
            <a:pathLst>
              <a:path w="55245" h="104140">
                <a:moveTo>
                  <a:pt x="33604" y="0"/>
                </a:moveTo>
                <a:lnTo>
                  <a:pt x="24323" y="4143"/>
                </a:lnTo>
                <a:lnTo>
                  <a:pt x="15887" y="13311"/>
                </a:lnTo>
                <a:lnTo>
                  <a:pt x="14592" y="2147"/>
                </a:lnTo>
                <a:lnTo>
                  <a:pt x="0" y="2147"/>
                </a:lnTo>
                <a:lnTo>
                  <a:pt x="0" y="104103"/>
                </a:lnTo>
                <a:lnTo>
                  <a:pt x="17030" y="104103"/>
                </a:lnTo>
                <a:lnTo>
                  <a:pt x="17033" y="65779"/>
                </a:lnTo>
                <a:lnTo>
                  <a:pt x="17257" y="53384"/>
                </a:lnTo>
                <a:lnTo>
                  <a:pt x="18072" y="41047"/>
                </a:lnTo>
                <a:lnTo>
                  <a:pt x="20818" y="27502"/>
                </a:lnTo>
                <a:lnTo>
                  <a:pt x="26347" y="19999"/>
                </a:lnTo>
                <a:lnTo>
                  <a:pt x="35622" y="17746"/>
                </a:lnTo>
                <a:lnTo>
                  <a:pt x="49606" y="19953"/>
                </a:lnTo>
                <a:lnTo>
                  <a:pt x="54902" y="4510"/>
                </a:lnTo>
                <a:lnTo>
                  <a:pt x="43780" y="311"/>
                </a:lnTo>
                <a:lnTo>
                  <a:pt x="33604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97139" y="9840289"/>
            <a:ext cx="55244" cy="104775"/>
          </a:xfrm>
          <a:custGeom>
            <a:avLst/>
            <a:gdLst/>
            <a:ahLst/>
            <a:cxnLst/>
            <a:rect l="l" t="t" r="r" b="b"/>
            <a:pathLst>
              <a:path w="55245" h="104775">
                <a:moveTo>
                  <a:pt x="35852" y="0"/>
                </a:moveTo>
                <a:lnTo>
                  <a:pt x="26822" y="3676"/>
                </a:lnTo>
                <a:lnTo>
                  <a:pt x="15722" y="11936"/>
                </a:lnTo>
                <a:lnTo>
                  <a:pt x="14528" y="2601"/>
                </a:lnTo>
                <a:lnTo>
                  <a:pt x="0" y="2601"/>
                </a:lnTo>
                <a:lnTo>
                  <a:pt x="0" y="104468"/>
                </a:lnTo>
                <a:lnTo>
                  <a:pt x="17018" y="104468"/>
                </a:lnTo>
                <a:lnTo>
                  <a:pt x="17062" y="66359"/>
                </a:lnTo>
                <a:lnTo>
                  <a:pt x="17307" y="53497"/>
                </a:lnTo>
                <a:lnTo>
                  <a:pt x="18135" y="40689"/>
                </a:lnTo>
                <a:lnTo>
                  <a:pt x="20934" y="27484"/>
                </a:lnTo>
                <a:lnTo>
                  <a:pt x="26612" y="20061"/>
                </a:lnTo>
                <a:lnTo>
                  <a:pt x="35805" y="17843"/>
                </a:lnTo>
                <a:lnTo>
                  <a:pt x="49149" y="20254"/>
                </a:lnTo>
                <a:lnTo>
                  <a:pt x="51346" y="15352"/>
                </a:lnTo>
                <a:lnTo>
                  <a:pt x="53213" y="10260"/>
                </a:lnTo>
                <a:lnTo>
                  <a:pt x="54686" y="5218"/>
                </a:lnTo>
                <a:lnTo>
                  <a:pt x="44558" y="611"/>
                </a:lnTo>
                <a:lnTo>
                  <a:pt x="35852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95355" y="9840579"/>
            <a:ext cx="55244" cy="104139"/>
          </a:xfrm>
          <a:custGeom>
            <a:avLst/>
            <a:gdLst/>
            <a:ahLst/>
            <a:cxnLst/>
            <a:rect l="l" t="t" r="r" b="b"/>
            <a:pathLst>
              <a:path w="55244" h="104140">
                <a:moveTo>
                  <a:pt x="33689" y="0"/>
                </a:moveTo>
                <a:lnTo>
                  <a:pt x="24350" y="4156"/>
                </a:lnTo>
                <a:lnTo>
                  <a:pt x="15760" y="13352"/>
                </a:lnTo>
                <a:lnTo>
                  <a:pt x="14617" y="2354"/>
                </a:lnTo>
                <a:lnTo>
                  <a:pt x="0" y="2354"/>
                </a:lnTo>
                <a:lnTo>
                  <a:pt x="0" y="104144"/>
                </a:lnTo>
                <a:lnTo>
                  <a:pt x="16979" y="104144"/>
                </a:lnTo>
                <a:lnTo>
                  <a:pt x="17037" y="65503"/>
                </a:lnTo>
                <a:lnTo>
                  <a:pt x="17285" y="52879"/>
                </a:lnTo>
                <a:lnTo>
                  <a:pt x="18110" y="40314"/>
                </a:lnTo>
                <a:lnTo>
                  <a:pt x="20891" y="27181"/>
                </a:lnTo>
                <a:lnTo>
                  <a:pt x="26568" y="19823"/>
                </a:lnTo>
                <a:lnTo>
                  <a:pt x="35855" y="17636"/>
                </a:lnTo>
                <a:lnTo>
                  <a:pt x="49466" y="20019"/>
                </a:lnTo>
                <a:lnTo>
                  <a:pt x="54914" y="4525"/>
                </a:lnTo>
                <a:lnTo>
                  <a:pt x="43853" y="313"/>
                </a:lnTo>
                <a:lnTo>
                  <a:pt x="33689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063" y="9839581"/>
            <a:ext cx="55880" cy="105410"/>
          </a:xfrm>
          <a:custGeom>
            <a:avLst/>
            <a:gdLst/>
            <a:ahLst/>
            <a:cxnLst/>
            <a:rect l="l" t="t" r="r" b="b"/>
            <a:pathLst>
              <a:path w="55880" h="105409">
                <a:moveTo>
                  <a:pt x="40195" y="0"/>
                </a:moveTo>
                <a:lnTo>
                  <a:pt x="27216" y="2679"/>
                </a:lnTo>
                <a:lnTo>
                  <a:pt x="21437" y="7988"/>
                </a:lnTo>
                <a:lnTo>
                  <a:pt x="15303" y="11569"/>
                </a:lnTo>
                <a:lnTo>
                  <a:pt x="14249" y="2908"/>
                </a:lnTo>
                <a:lnTo>
                  <a:pt x="0" y="2908"/>
                </a:lnTo>
                <a:lnTo>
                  <a:pt x="0" y="104965"/>
                </a:lnTo>
                <a:lnTo>
                  <a:pt x="16802" y="104965"/>
                </a:lnTo>
                <a:lnTo>
                  <a:pt x="16727" y="65035"/>
                </a:lnTo>
                <a:lnTo>
                  <a:pt x="17106" y="44856"/>
                </a:lnTo>
                <a:lnTo>
                  <a:pt x="35146" y="18080"/>
                </a:lnTo>
                <a:lnTo>
                  <a:pt x="42811" y="19240"/>
                </a:lnTo>
                <a:lnTo>
                  <a:pt x="49212" y="21272"/>
                </a:lnTo>
                <a:lnTo>
                  <a:pt x="55422" y="3809"/>
                </a:lnTo>
                <a:lnTo>
                  <a:pt x="47421" y="2717"/>
                </a:lnTo>
                <a:lnTo>
                  <a:pt x="40195" y="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24186" y="9805301"/>
            <a:ext cx="19050" cy="139700"/>
          </a:xfrm>
          <a:custGeom>
            <a:avLst/>
            <a:gdLst/>
            <a:ahLst/>
            <a:cxnLst/>
            <a:rect l="l" t="t" r="r" b="b"/>
            <a:pathLst>
              <a:path w="19050" h="139700">
                <a:moveTo>
                  <a:pt x="18757" y="0"/>
                </a:moveTo>
                <a:lnTo>
                  <a:pt x="0" y="0"/>
                </a:lnTo>
                <a:lnTo>
                  <a:pt x="0" y="18757"/>
                </a:lnTo>
                <a:lnTo>
                  <a:pt x="18757" y="18757"/>
                </a:lnTo>
                <a:lnTo>
                  <a:pt x="18757" y="0"/>
                </a:lnTo>
                <a:close/>
              </a:path>
              <a:path w="19050" h="139700">
                <a:moveTo>
                  <a:pt x="18834" y="37630"/>
                </a:moveTo>
                <a:lnTo>
                  <a:pt x="76" y="37630"/>
                </a:lnTo>
                <a:lnTo>
                  <a:pt x="76" y="139547"/>
                </a:lnTo>
                <a:lnTo>
                  <a:pt x="18834" y="139547"/>
                </a:lnTo>
                <a:lnTo>
                  <a:pt x="18834" y="37630"/>
                </a:lnTo>
                <a:close/>
              </a:path>
            </a:pathLst>
          </a:custGeom>
          <a:solidFill>
            <a:srgbClr val="F8F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2837" y="9605811"/>
            <a:ext cx="1869960" cy="628992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0029">
              <a:lnSpc>
                <a:spcPct val="100499"/>
              </a:lnSpc>
              <a:spcBef>
                <a:spcPts val="95"/>
              </a:spcBef>
            </a:pPr>
            <a:r>
              <a:rPr dirty="0">
                <a:solidFill>
                  <a:srgbClr val="F8F39F"/>
                </a:solidFill>
              </a:rPr>
              <a:t>Age</a:t>
            </a:r>
            <a:r>
              <a:rPr spc="-155" dirty="0">
                <a:solidFill>
                  <a:srgbClr val="F8F39F"/>
                </a:solidFill>
              </a:rPr>
              <a:t> </a:t>
            </a:r>
            <a:r>
              <a:rPr dirty="0">
                <a:solidFill>
                  <a:srgbClr val="F8F39F"/>
                </a:solidFill>
              </a:rPr>
              <a:t>Well</a:t>
            </a:r>
            <a:r>
              <a:rPr spc="-155" dirty="0">
                <a:solidFill>
                  <a:srgbClr val="F8F39F"/>
                </a:solidFill>
              </a:rPr>
              <a:t> </a:t>
            </a:r>
            <a:r>
              <a:rPr spc="-20" dirty="0">
                <a:solidFill>
                  <a:srgbClr val="F8F39F"/>
                </a:solidFill>
              </a:rPr>
              <a:t>with </a:t>
            </a:r>
            <a:r>
              <a:rPr dirty="0">
                <a:solidFill>
                  <a:srgbClr val="F8F39F"/>
                </a:solidFill>
              </a:rPr>
              <a:t>Welsh</a:t>
            </a:r>
            <a:r>
              <a:rPr spc="-295" dirty="0">
                <a:solidFill>
                  <a:srgbClr val="F8F39F"/>
                </a:solidFill>
              </a:rPr>
              <a:t> </a:t>
            </a:r>
            <a:r>
              <a:rPr spc="-10" dirty="0">
                <a:solidFill>
                  <a:srgbClr val="F8F39F"/>
                </a:solidFill>
              </a:rPr>
              <a:t>Libraries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1748863" y="2338676"/>
            <a:ext cx="4061460" cy="3978275"/>
            <a:chOff x="1749380" y="2321991"/>
            <a:chExt cx="4061460" cy="3978275"/>
          </a:xfrm>
        </p:grpSpPr>
        <p:sp>
          <p:nvSpPr>
            <p:cNvPr id="44" name="object 44"/>
            <p:cNvSpPr/>
            <p:nvPr/>
          </p:nvSpPr>
          <p:spPr>
            <a:xfrm>
              <a:off x="1749380" y="2540954"/>
              <a:ext cx="3989070" cy="3759200"/>
            </a:xfrm>
            <a:custGeom>
              <a:avLst/>
              <a:gdLst/>
              <a:ahLst/>
              <a:cxnLst/>
              <a:rect l="l" t="t" r="r" b="b"/>
              <a:pathLst>
                <a:path w="3989070" h="3759200">
                  <a:moveTo>
                    <a:pt x="1014189" y="0"/>
                  </a:moveTo>
                  <a:lnTo>
                    <a:pt x="965831" y="1182"/>
                  </a:lnTo>
                  <a:lnTo>
                    <a:pt x="917020" y="4585"/>
                  </a:lnTo>
                  <a:lnTo>
                    <a:pt x="867772" y="10188"/>
                  </a:lnTo>
                  <a:lnTo>
                    <a:pt x="818108" y="17968"/>
                  </a:lnTo>
                  <a:lnTo>
                    <a:pt x="766002" y="28355"/>
                  </a:lnTo>
                  <a:lnTo>
                    <a:pt x="715466" y="40710"/>
                  </a:lnTo>
                  <a:lnTo>
                    <a:pt x="666508" y="55028"/>
                  </a:lnTo>
                  <a:lnTo>
                    <a:pt x="619134" y="71305"/>
                  </a:lnTo>
                  <a:lnTo>
                    <a:pt x="573349" y="89534"/>
                  </a:lnTo>
                  <a:lnTo>
                    <a:pt x="529159" y="109711"/>
                  </a:lnTo>
                  <a:lnTo>
                    <a:pt x="486572" y="131831"/>
                  </a:lnTo>
                  <a:lnTo>
                    <a:pt x="445593" y="155889"/>
                  </a:lnTo>
                  <a:lnTo>
                    <a:pt x="406229" y="181878"/>
                  </a:lnTo>
                  <a:lnTo>
                    <a:pt x="368485" y="209794"/>
                  </a:lnTo>
                  <a:lnTo>
                    <a:pt x="332368" y="239633"/>
                  </a:lnTo>
                  <a:lnTo>
                    <a:pt x="297884" y="271387"/>
                  </a:lnTo>
                  <a:lnTo>
                    <a:pt x="265040" y="305054"/>
                  </a:lnTo>
                  <a:lnTo>
                    <a:pt x="233841" y="340626"/>
                  </a:lnTo>
                  <a:lnTo>
                    <a:pt x="204294" y="378099"/>
                  </a:lnTo>
                  <a:lnTo>
                    <a:pt x="176404" y="417468"/>
                  </a:lnTo>
                  <a:lnTo>
                    <a:pt x="150179" y="458728"/>
                  </a:lnTo>
                  <a:lnTo>
                    <a:pt x="125625" y="501873"/>
                  </a:lnTo>
                  <a:lnTo>
                    <a:pt x="102746" y="546898"/>
                  </a:lnTo>
                  <a:lnTo>
                    <a:pt x="81551" y="593798"/>
                  </a:lnTo>
                  <a:lnTo>
                    <a:pt x="62045" y="642568"/>
                  </a:lnTo>
                  <a:lnTo>
                    <a:pt x="44234" y="693202"/>
                  </a:lnTo>
                  <a:lnTo>
                    <a:pt x="29626" y="746550"/>
                  </a:lnTo>
                  <a:lnTo>
                    <a:pt x="18864" y="801177"/>
                  </a:lnTo>
                  <a:lnTo>
                    <a:pt x="9728" y="856347"/>
                  </a:lnTo>
                  <a:lnTo>
                    <a:pt x="0" y="911325"/>
                  </a:lnTo>
                  <a:lnTo>
                    <a:pt x="0" y="1046478"/>
                  </a:lnTo>
                  <a:lnTo>
                    <a:pt x="4216" y="1065461"/>
                  </a:lnTo>
                  <a:lnTo>
                    <a:pt x="6075" y="1074960"/>
                  </a:lnTo>
                  <a:lnTo>
                    <a:pt x="7213" y="1084502"/>
                  </a:lnTo>
                  <a:lnTo>
                    <a:pt x="11361" y="1133277"/>
                  </a:lnTo>
                  <a:lnTo>
                    <a:pt x="17238" y="1181641"/>
                  </a:lnTo>
                  <a:lnTo>
                    <a:pt x="24780" y="1229607"/>
                  </a:lnTo>
                  <a:lnTo>
                    <a:pt x="33924" y="1277188"/>
                  </a:lnTo>
                  <a:lnTo>
                    <a:pt x="44605" y="1324398"/>
                  </a:lnTo>
                  <a:lnTo>
                    <a:pt x="56759" y="1371250"/>
                  </a:lnTo>
                  <a:lnTo>
                    <a:pt x="70322" y="1417757"/>
                  </a:lnTo>
                  <a:lnTo>
                    <a:pt x="85229" y="1463933"/>
                  </a:lnTo>
                  <a:lnTo>
                    <a:pt x="101417" y="1509790"/>
                  </a:lnTo>
                  <a:lnTo>
                    <a:pt x="118821" y="1555342"/>
                  </a:lnTo>
                  <a:lnTo>
                    <a:pt x="138194" y="1602770"/>
                  </a:lnTo>
                  <a:lnTo>
                    <a:pt x="158467" y="1649661"/>
                  </a:lnTo>
                  <a:lnTo>
                    <a:pt x="179610" y="1696032"/>
                  </a:lnTo>
                  <a:lnTo>
                    <a:pt x="201593" y="1741900"/>
                  </a:lnTo>
                  <a:lnTo>
                    <a:pt x="224386" y="1787282"/>
                  </a:lnTo>
                  <a:lnTo>
                    <a:pt x="247961" y="1832196"/>
                  </a:lnTo>
                  <a:lnTo>
                    <a:pt x="272287" y="1876658"/>
                  </a:lnTo>
                  <a:lnTo>
                    <a:pt x="297334" y="1920687"/>
                  </a:lnTo>
                  <a:lnTo>
                    <a:pt x="323074" y="1964300"/>
                  </a:lnTo>
                  <a:lnTo>
                    <a:pt x="349476" y="2007514"/>
                  </a:lnTo>
                  <a:lnTo>
                    <a:pt x="376511" y="2050346"/>
                  </a:lnTo>
                  <a:lnTo>
                    <a:pt x="404149" y="2092813"/>
                  </a:lnTo>
                  <a:lnTo>
                    <a:pt x="432360" y="2134934"/>
                  </a:lnTo>
                  <a:lnTo>
                    <a:pt x="461115" y="2176724"/>
                  </a:lnTo>
                  <a:lnTo>
                    <a:pt x="490385" y="2218202"/>
                  </a:lnTo>
                  <a:lnTo>
                    <a:pt x="520139" y="2259385"/>
                  </a:lnTo>
                  <a:lnTo>
                    <a:pt x="550348" y="2300291"/>
                  </a:lnTo>
                  <a:lnTo>
                    <a:pt x="580983" y="2340935"/>
                  </a:lnTo>
                  <a:lnTo>
                    <a:pt x="612013" y="2381337"/>
                  </a:lnTo>
                  <a:lnTo>
                    <a:pt x="642898" y="2420809"/>
                  </a:lnTo>
                  <a:lnTo>
                    <a:pt x="674123" y="2459977"/>
                  </a:lnTo>
                  <a:lnTo>
                    <a:pt x="705673" y="2498855"/>
                  </a:lnTo>
                  <a:lnTo>
                    <a:pt x="737533" y="2537456"/>
                  </a:lnTo>
                  <a:lnTo>
                    <a:pt x="769690" y="2575792"/>
                  </a:lnTo>
                  <a:lnTo>
                    <a:pt x="802127" y="2613877"/>
                  </a:lnTo>
                  <a:lnTo>
                    <a:pt x="834832" y="2651722"/>
                  </a:lnTo>
                  <a:lnTo>
                    <a:pt x="867788" y="2689342"/>
                  </a:lnTo>
                  <a:lnTo>
                    <a:pt x="900982" y="2726749"/>
                  </a:lnTo>
                  <a:lnTo>
                    <a:pt x="934399" y="2763956"/>
                  </a:lnTo>
                  <a:lnTo>
                    <a:pt x="968024" y="2800976"/>
                  </a:lnTo>
                  <a:lnTo>
                    <a:pt x="1035840" y="2874506"/>
                  </a:lnTo>
                  <a:lnTo>
                    <a:pt x="1104313" y="2947443"/>
                  </a:lnTo>
                  <a:lnTo>
                    <a:pt x="1173328" y="3019890"/>
                  </a:lnTo>
                  <a:lnTo>
                    <a:pt x="1277607" y="3127868"/>
                  </a:lnTo>
                  <a:lnTo>
                    <a:pt x="1315331" y="3164642"/>
                  </a:lnTo>
                  <a:lnTo>
                    <a:pt x="1354535" y="3199984"/>
                  </a:lnTo>
                  <a:lnTo>
                    <a:pt x="1394366" y="3234723"/>
                  </a:lnTo>
                  <a:lnTo>
                    <a:pt x="1433969" y="3269689"/>
                  </a:lnTo>
                  <a:lnTo>
                    <a:pt x="1441554" y="3278746"/>
                  </a:lnTo>
                  <a:lnTo>
                    <a:pt x="1502795" y="3332711"/>
                  </a:lnTo>
                  <a:lnTo>
                    <a:pt x="1670533" y="3477438"/>
                  </a:lnTo>
                  <a:lnTo>
                    <a:pt x="1997608" y="3758779"/>
                  </a:lnTo>
                  <a:lnTo>
                    <a:pt x="2004358" y="3752258"/>
                  </a:lnTo>
                  <a:lnTo>
                    <a:pt x="2024130" y="3734832"/>
                  </a:lnTo>
                  <a:lnTo>
                    <a:pt x="2094728" y="3673971"/>
                  </a:lnTo>
                  <a:lnTo>
                    <a:pt x="2457512" y="3364070"/>
                  </a:lnTo>
                  <a:lnTo>
                    <a:pt x="2528104" y="3303216"/>
                  </a:lnTo>
                  <a:lnTo>
                    <a:pt x="2547872" y="3285793"/>
                  </a:lnTo>
                  <a:lnTo>
                    <a:pt x="2554617" y="3279278"/>
                  </a:lnTo>
                  <a:lnTo>
                    <a:pt x="2594226" y="3244311"/>
                  </a:lnTo>
                  <a:lnTo>
                    <a:pt x="2634057" y="3209572"/>
                  </a:lnTo>
                  <a:lnTo>
                    <a:pt x="2673262" y="3174231"/>
                  </a:lnTo>
                  <a:lnTo>
                    <a:pt x="2710992" y="3137457"/>
                  </a:lnTo>
                  <a:lnTo>
                    <a:pt x="2815267" y="3029479"/>
                  </a:lnTo>
                  <a:lnTo>
                    <a:pt x="2884278" y="2957032"/>
                  </a:lnTo>
                  <a:lnTo>
                    <a:pt x="2952750" y="2884094"/>
                  </a:lnTo>
                  <a:lnTo>
                    <a:pt x="3020565" y="2810563"/>
                  </a:lnTo>
                  <a:lnTo>
                    <a:pt x="3054189" y="2773543"/>
                  </a:lnTo>
                  <a:lnTo>
                    <a:pt x="3087605" y="2736335"/>
                  </a:lnTo>
                  <a:lnTo>
                    <a:pt x="3120799" y="2698928"/>
                  </a:lnTo>
                  <a:lnTo>
                    <a:pt x="3153755" y="2661307"/>
                  </a:lnTo>
                  <a:lnTo>
                    <a:pt x="3186459" y="2623461"/>
                  </a:lnTo>
                  <a:lnTo>
                    <a:pt x="3218897" y="2585375"/>
                  </a:lnTo>
                  <a:lnTo>
                    <a:pt x="3251053" y="2547038"/>
                  </a:lnTo>
                  <a:lnTo>
                    <a:pt x="3282914" y="2508436"/>
                  </a:lnTo>
                  <a:lnTo>
                    <a:pt x="3314464" y="2469556"/>
                  </a:lnTo>
                  <a:lnTo>
                    <a:pt x="3345689" y="2430386"/>
                  </a:lnTo>
                  <a:lnTo>
                    <a:pt x="3376574" y="2390913"/>
                  </a:lnTo>
                  <a:lnTo>
                    <a:pt x="3407606" y="2350511"/>
                  </a:lnTo>
                  <a:lnTo>
                    <a:pt x="3438241" y="2309867"/>
                  </a:lnTo>
                  <a:lnTo>
                    <a:pt x="3468452" y="2268962"/>
                  </a:lnTo>
                  <a:lnTo>
                    <a:pt x="3498206" y="2227779"/>
                  </a:lnTo>
                  <a:lnTo>
                    <a:pt x="3527477" y="2186302"/>
                  </a:lnTo>
                  <a:lnTo>
                    <a:pt x="3556232" y="2144512"/>
                  </a:lnTo>
                  <a:lnTo>
                    <a:pt x="3584444" y="2102392"/>
                  </a:lnTo>
                  <a:lnTo>
                    <a:pt x="3612082" y="2059925"/>
                  </a:lnTo>
                  <a:lnTo>
                    <a:pt x="3639117" y="2017094"/>
                  </a:lnTo>
                  <a:lnTo>
                    <a:pt x="3665519" y="1973881"/>
                  </a:lnTo>
                  <a:lnTo>
                    <a:pt x="3691259" y="1930269"/>
                  </a:lnTo>
                  <a:lnTo>
                    <a:pt x="3716306" y="1886240"/>
                  </a:lnTo>
                  <a:lnTo>
                    <a:pt x="3740632" y="1841777"/>
                  </a:lnTo>
                  <a:lnTo>
                    <a:pt x="3764207" y="1796863"/>
                  </a:lnTo>
                  <a:lnTo>
                    <a:pt x="3787001" y="1751480"/>
                  </a:lnTo>
                  <a:lnTo>
                    <a:pt x="3808985" y="1705612"/>
                  </a:lnTo>
                  <a:lnTo>
                    <a:pt x="3830129" y="1659240"/>
                  </a:lnTo>
                  <a:lnTo>
                    <a:pt x="3850403" y="1612348"/>
                  </a:lnTo>
                  <a:lnTo>
                    <a:pt x="3869778" y="1564917"/>
                  </a:lnTo>
                  <a:lnTo>
                    <a:pt x="3887179" y="1519369"/>
                  </a:lnTo>
                  <a:lnTo>
                    <a:pt x="3903364" y="1473515"/>
                  </a:lnTo>
                  <a:lnTo>
                    <a:pt x="3918269" y="1427341"/>
                  </a:lnTo>
                  <a:lnTo>
                    <a:pt x="3931831" y="1380836"/>
                  </a:lnTo>
                  <a:lnTo>
                    <a:pt x="3943984" y="1333985"/>
                  </a:lnTo>
                  <a:lnTo>
                    <a:pt x="3954666" y="1286776"/>
                  </a:lnTo>
                  <a:lnTo>
                    <a:pt x="3963811" y="1239195"/>
                  </a:lnTo>
                  <a:lnTo>
                    <a:pt x="3971355" y="1191229"/>
                  </a:lnTo>
                  <a:lnTo>
                    <a:pt x="3977235" y="1142865"/>
                  </a:lnTo>
                  <a:lnTo>
                    <a:pt x="3981386" y="1094090"/>
                  </a:lnTo>
                  <a:lnTo>
                    <a:pt x="3982524" y="1084549"/>
                  </a:lnTo>
                  <a:lnTo>
                    <a:pt x="3984382" y="1075050"/>
                  </a:lnTo>
                  <a:lnTo>
                    <a:pt x="3988587" y="1056066"/>
                  </a:lnTo>
                  <a:lnTo>
                    <a:pt x="3988587" y="920900"/>
                  </a:lnTo>
                  <a:lnTo>
                    <a:pt x="3978859" y="865930"/>
                  </a:lnTo>
                  <a:lnTo>
                    <a:pt x="3969724" y="810763"/>
                  </a:lnTo>
                  <a:lnTo>
                    <a:pt x="3958965" y="756133"/>
                  </a:lnTo>
                  <a:lnTo>
                    <a:pt x="3944366" y="702778"/>
                  </a:lnTo>
                  <a:lnTo>
                    <a:pt x="3926554" y="652145"/>
                  </a:lnTo>
                  <a:lnTo>
                    <a:pt x="3907048" y="603377"/>
                  </a:lnTo>
                  <a:lnTo>
                    <a:pt x="3885852" y="556478"/>
                  </a:lnTo>
                  <a:lnTo>
                    <a:pt x="3862973" y="511454"/>
                  </a:lnTo>
                  <a:lnTo>
                    <a:pt x="3838418" y="468310"/>
                  </a:lnTo>
                  <a:lnTo>
                    <a:pt x="3812192" y="427052"/>
                  </a:lnTo>
                  <a:lnTo>
                    <a:pt x="3784302" y="387684"/>
                  </a:lnTo>
                  <a:lnTo>
                    <a:pt x="3754754" y="350211"/>
                  </a:lnTo>
                  <a:lnTo>
                    <a:pt x="3723555" y="314639"/>
                  </a:lnTo>
                  <a:lnTo>
                    <a:pt x="3690709" y="280974"/>
                  </a:lnTo>
                  <a:lnTo>
                    <a:pt x="3656225" y="249220"/>
                  </a:lnTo>
                  <a:lnTo>
                    <a:pt x="3620107" y="219382"/>
                  </a:lnTo>
                  <a:lnTo>
                    <a:pt x="3582362" y="191466"/>
                  </a:lnTo>
                  <a:lnTo>
                    <a:pt x="3542997" y="165476"/>
                  </a:lnTo>
                  <a:lnTo>
                    <a:pt x="3502017" y="141419"/>
                  </a:lnTo>
                  <a:lnTo>
                    <a:pt x="3459429" y="119300"/>
                  </a:lnTo>
                  <a:lnTo>
                    <a:pt x="3415239" y="99122"/>
                  </a:lnTo>
                  <a:lnTo>
                    <a:pt x="3369454" y="80893"/>
                  </a:lnTo>
                  <a:lnTo>
                    <a:pt x="3322079" y="64617"/>
                  </a:lnTo>
                  <a:lnTo>
                    <a:pt x="3273120" y="50298"/>
                  </a:lnTo>
                  <a:lnTo>
                    <a:pt x="3222585" y="37943"/>
                  </a:lnTo>
                  <a:lnTo>
                    <a:pt x="3170478" y="27557"/>
                  </a:lnTo>
                  <a:lnTo>
                    <a:pt x="3120816" y="19775"/>
                  </a:lnTo>
                  <a:lnTo>
                    <a:pt x="3071570" y="14171"/>
                  </a:lnTo>
                  <a:lnTo>
                    <a:pt x="3022760" y="10766"/>
                  </a:lnTo>
                  <a:lnTo>
                    <a:pt x="2974403" y="9583"/>
                  </a:lnTo>
                  <a:lnTo>
                    <a:pt x="2926519" y="10641"/>
                  </a:lnTo>
                  <a:lnTo>
                    <a:pt x="2879126" y="13963"/>
                  </a:lnTo>
                  <a:lnTo>
                    <a:pt x="2832243" y="19568"/>
                  </a:lnTo>
                  <a:lnTo>
                    <a:pt x="2785888" y="27479"/>
                  </a:lnTo>
                  <a:lnTo>
                    <a:pt x="2740080" y="37717"/>
                  </a:lnTo>
                  <a:lnTo>
                    <a:pt x="2694838" y="50302"/>
                  </a:lnTo>
                  <a:lnTo>
                    <a:pt x="2650181" y="65256"/>
                  </a:lnTo>
                  <a:lnTo>
                    <a:pt x="2606126" y="82600"/>
                  </a:lnTo>
                  <a:lnTo>
                    <a:pt x="2562693" y="102354"/>
                  </a:lnTo>
                  <a:lnTo>
                    <a:pt x="2519901" y="124541"/>
                  </a:lnTo>
                  <a:lnTo>
                    <a:pt x="2477767" y="149182"/>
                  </a:lnTo>
                  <a:lnTo>
                    <a:pt x="2436311" y="176297"/>
                  </a:lnTo>
                  <a:lnTo>
                    <a:pt x="2395551" y="205907"/>
                  </a:lnTo>
                  <a:lnTo>
                    <a:pt x="2355507" y="238034"/>
                  </a:lnTo>
                  <a:lnTo>
                    <a:pt x="2318466" y="271181"/>
                  </a:lnTo>
                  <a:lnTo>
                    <a:pt x="2283702" y="306132"/>
                  </a:lnTo>
                  <a:lnTo>
                    <a:pt x="2250966" y="342697"/>
                  </a:lnTo>
                  <a:lnTo>
                    <a:pt x="2220011" y="380687"/>
                  </a:lnTo>
                  <a:lnTo>
                    <a:pt x="2190587" y="419913"/>
                  </a:lnTo>
                  <a:lnTo>
                    <a:pt x="2162448" y="460184"/>
                  </a:lnTo>
                  <a:lnTo>
                    <a:pt x="2135345" y="501312"/>
                  </a:lnTo>
                  <a:lnTo>
                    <a:pt x="2109031" y="543107"/>
                  </a:lnTo>
                  <a:lnTo>
                    <a:pt x="2083257" y="585379"/>
                  </a:lnTo>
                  <a:lnTo>
                    <a:pt x="2059850" y="620780"/>
                  </a:lnTo>
                  <a:lnTo>
                    <a:pt x="2011750" y="685895"/>
                  </a:lnTo>
                  <a:lnTo>
                    <a:pt x="1990979" y="717624"/>
                  </a:lnTo>
                  <a:lnTo>
                    <a:pt x="1969384" y="681833"/>
                  </a:lnTo>
                  <a:lnTo>
                    <a:pt x="1924758" y="608630"/>
                  </a:lnTo>
                  <a:lnTo>
                    <a:pt x="1880204" y="533146"/>
                  </a:lnTo>
                  <a:lnTo>
                    <a:pt x="1854227" y="491146"/>
                  </a:lnTo>
                  <a:lnTo>
                    <a:pt x="1827224" y="449956"/>
                  </a:lnTo>
                  <a:lnTo>
                    <a:pt x="1799005" y="409731"/>
                  </a:lnTo>
                  <a:lnTo>
                    <a:pt x="1769383" y="370623"/>
                  </a:lnTo>
                  <a:lnTo>
                    <a:pt x="1738169" y="332787"/>
                  </a:lnTo>
                  <a:lnTo>
                    <a:pt x="1705175" y="296377"/>
                  </a:lnTo>
                  <a:lnTo>
                    <a:pt x="1670212" y="261545"/>
                  </a:lnTo>
                  <a:lnTo>
                    <a:pt x="1633093" y="228446"/>
                  </a:lnTo>
                  <a:lnTo>
                    <a:pt x="1593046" y="196319"/>
                  </a:lnTo>
                  <a:lnTo>
                    <a:pt x="1552285" y="166708"/>
                  </a:lnTo>
                  <a:lnTo>
                    <a:pt x="1510828" y="139594"/>
                  </a:lnTo>
                  <a:lnTo>
                    <a:pt x="1468693" y="114954"/>
                  </a:lnTo>
                  <a:lnTo>
                    <a:pt x="1425900" y="92768"/>
                  </a:lnTo>
                  <a:lnTo>
                    <a:pt x="1382467" y="73014"/>
                  </a:lnTo>
                  <a:lnTo>
                    <a:pt x="1338412" y="55671"/>
                  </a:lnTo>
                  <a:lnTo>
                    <a:pt x="1293755" y="40718"/>
                  </a:lnTo>
                  <a:lnTo>
                    <a:pt x="1248513" y="28133"/>
                  </a:lnTo>
                  <a:lnTo>
                    <a:pt x="1202705" y="17896"/>
                  </a:lnTo>
                  <a:lnTo>
                    <a:pt x="1156350" y="9985"/>
                  </a:lnTo>
                  <a:lnTo>
                    <a:pt x="1109467" y="4380"/>
                  </a:lnTo>
                  <a:lnTo>
                    <a:pt x="1062073" y="1058"/>
                  </a:lnTo>
                  <a:lnTo>
                    <a:pt x="1014189" y="0"/>
                  </a:lnTo>
                  <a:close/>
                </a:path>
              </a:pathLst>
            </a:custGeom>
            <a:solidFill>
              <a:srgbClr val="F5F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2027" y="2321991"/>
              <a:ext cx="3988591" cy="3758793"/>
            </a:xfrm>
            <a:prstGeom prst="rect">
              <a:avLst/>
            </a:prstGeom>
          </p:spPr>
        </p:pic>
      </p:grpSp>
      <p:sp>
        <p:nvSpPr>
          <p:cNvPr id="46" name="object 42">
            <a:extLst>
              <a:ext uri="{FF2B5EF4-FFF2-40B4-BE49-F238E27FC236}">
                <a16:creationId xmlns:a16="http://schemas.microsoft.com/office/drawing/2014/main" xmlns="" id="{A0D5461D-4689-F308-DCAF-2ED510FD9938}"/>
              </a:ext>
            </a:extLst>
          </p:cNvPr>
          <p:cNvSpPr txBox="1">
            <a:spLocks/>
          </p:cNvSpPr>
          <p:nvPr/>
        </p:nvSpPr>
        <p:spPr>
          <a:xfrm>
            <a:off x="1031177" y="6925384"/>
            <a:ext cx="550049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200" b="1" i="0">
                <a:solidFill>
                  <a:srgbClr val="B0D351"/>
                </a:solidFill>
                <a:latin typeface="Montserrat-ExtraBold"/>
                <a:ea typeface="+mj-ea"/>
                <a:cs typeface="Montserrat-ExtraBold"/>
              </a:defRPr>
            </a:lvl1pPr>
          </a:lstStyle>
          <a:p>
            <a:pPr marL="12700" marR="5080" indent="240029" algn="ctr">
              <a:lnSpc>
                <a:spcPct val="100499"/>
              </a:lnSpc>
              <a:spcBef>
                <a:spcPts val="95"/>
              </a:spcBef>
            </a:pPr>
            <a:r>
              <a:rPr lang="en-GB" sz="2000" dirty="0">
                <a:solidFill>
                  <a:schemeClr val="bg1"/>
                </a:solidFill>
              </a:rPr>
              <a:t>text here</a:t>
            </a:r>
            <a:endParaRPr lang="en-GB" sz="2000"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87" y="9283331"/>
            <a:ext cx="1045844" cy="953135"/>
          </a:xfrm>
          <a:custGeom>
            <a:avLst/>
            <a:gdLst/>
            <a:ahLst/>
            <a:cxnLst/>
            <a:rect l="l" t="t" r="r" b="b"/>
            <a:pathLst>
              <a:path w="1045844" h="953134">
                <a:moveTo>
                  <a:pt x="379984" y="862393"/>
                </a:moveTo>
                <a:lnTo>
                  <a:pt x="375932" y="858837"/>
                </a:lnTo>
                <a:lnTo>
                  <a:pt x="376859" y="861072"/>
                </a:lnTo>
                <a:lnTo>
                  <a:pt x="378282" y="864412"/>
                </a:lnTo>
                <a:lnTo>
                  <a:pt x="379984" y="862393"/>
                </a:lnTo>
                <a:close/>
              </a:path>
              <a:path w="1045844" h="953134">
                <a:moveTo>
                  <a:pt x="907034" y="697865"/>
                </a:moveTo>
                <a:lnTo>
                  <a:pt x="904862" y="692950"/>
                </a:lnTo>
                <a:lnTo>
                  <a:pt x="898766" y="687184"/>
                </a:lnTo>
                <a:lnTo>
                  <a:pt x="893051" y="680491"/>
                </a:lnTo>
                <a:lnTo>
                  <a:pt x="878395" y="672325"/>
                </a:lnTo>
                <a:lnTo>
                  <a:pt x="877620" y="667029"/>
                </a:lnTo>
                <a:lnTo>
                  <a:pt x="877354" y="635355"/>
                </a:lnTo>
                <a:lnTo>
                  <a:pt x="875995" y="559181"/>
                </a:lnTo>
                <a:lnTo>
                  <a:pt x="874661" y="555371"/>
                </a:lnTo>
                <a:lnTo>
                  <a:pt x="867270" y="547344"/>
                </a:lnTo>
                <a:lnTo>
                  <a:pt x="865111" y="542823"/>
                </a:lnTo>
                <a:lnTo>
                  <a:pt x="865771" y="537883"/>
                </a:lnTo>
                <a:lnTo>
                  <a:pt x="868908" y="530707"/>
                </a:lnTo>
                <a:lnTo>
                  <a:pt x="872515" y="523214"/>
                </a:lnTo>
                <a:lnTo>
                  <a:pt x="875538" y="515277"/>
                </a:lnTo>
                <a:lnTo>
                  <a:pt x="879094" y="500176"/>
                </a:lnTo>
                <a:lnTo>
                  <a:pt x="875284" y="496189"/>
                </a:lnTo>
                <a:lnTo>
                  <a:pt x="867562" y="495985"/>
                </a:lnTo>
                <a:lnTo>
                  <a:pt x="841743" y="494499"/>
                </a:lnTo>
                <a:lnTo>
                  <a:pt x="833170" y="494563"/>
                </a:lnTo>
                <a:lnTo>
                  <a:pt x="826046" y="494931"/>
                </a:lnTo>
                <a:lnTo>
                  <a:pt x="822540" y="493572"/>
                </a:lnTo>
                <a:lnTo>
                  <a:pt x="823023" y="485965"/>
                </a:lnTo>
                <a:lnTo>
                  <a:pt x="821245" y="486549"/>
                </a:lnTo>
                <a:lnTo>
                  <a:pt x="820077" y="486575"/>
                </a:lnTo>
                <a:lnTo>
                  <a:pt x="819531" y="487172"/>
                </a:lnTo>
                <a:lnTo>
                  <a:pt x="808685" y="495477"/>
                </a:lnTo>
                <a:lnTo>
                  <a:pt x="797661" y="497205"/>
                </a:lnTo>
                <a:lnTo>
                  <a:pt x="787247" y="492493"/>
                </a:lnTo>
                <a:lnTo>
                  <a:pt x="778230" y="481482"/>
                </a:lnTo>
                <a:lnTo>
                  <a:pt x="772858" y="472274"/>
                </a:lnTo>
                <a:lnTo>
                  <a:pt x="762228" y="471233"/>
                </a:lnTo>
                <a:lnTo>
                  <a:pt x="754786" y="471131"/>
                </a:lnTo>
                <a:lnTo>
                  <a:pt x="739597" y="471385"/>
                </a:lnTo>
                <a:lnTo>
                  <a:pt x="739660" y="479780"/>
                </a:lnTo>
                <a:lnTo>
                  <a:pt x="741172" y="487083"/>
                </a:lnTo>
                <a:lnTo>
                  <a:pt x="744791" y="493204"/>
                </a:lnTo>
                <a:lnTo>
                  <a:pt x="751217" y="498055"/>
                </a:lnTo>
                <a:lnTo>
                  <a:pt x="756615" y="500862"/>
                </a:lnTo>
                <a:lnTo>
                  <a:pt x="757453" y="505777"/>
                </a:lnTo>
                <a:lnTo>
                  <a:pt x="749071" y="515569"/>
                </a:lnTo>
                <a:lnTo>
                  <a:pt x="744423" y="520217"/>
                </a:lnTo>
                <a:lnTo>
                  <a:pt x="722007" y="545147"/>
                </a:lnTo>
                <a:lnTo>
                  <a:pt x="729907" y="553110"/>
                </a:lnTo>
                <a:lnTo>
                  <a:pt x="734568" y="553910"/>
                </a:lnTo>
                <a:lnTo>
                  <a:pt x="745337" y="545960"/>
                </a:lnTo>
                <a:lnTo>
                  <a:pt x="748144" y="541718"/>
                </a:lnTo>
                <a:lnTo>
                  <a:pt x="762723" y="534009"/>
                </a:lnTo>
                <a:lnTo>
                  <a:pt x="775093" y="535470"/>
                </a:lnTo>
                <a:lnTo>
                  <a:pt x="774915" y="548932"/>
                </a:lnTo>
                <a:lnTo>
                  <a:pt x="774179" y="573582"/>
                </a:lnTo>
                <a:lnTo>
                  <a:pt x="774649" y="581698"/>
                </a:lnTo>
                <a:lnTo>
                  <a:pt x="755383" y="624674"/>
                </a:lnTo>
                <a:lnTo>
                  <a:pt x="716635" y="642416"/>
                </a:lnTo>
                <a:lnTo>
                  <a:pt x="702094" y="641413"/>
                </a:lnTo>
                <a:lnTo>
                  <a:pt x="687768" y="641667"/>
                </a:lnTo>
                <a:lnTo>
                  <a:pt x="674077" y="645172"/>
                </a:lnTo>
                <a:lnTo>
                  <a:pt x="661441" y="653884"/>
                </a:lnTo>
                <a:lnTo>
                  <a:pt x="659739" y="655586"/>
                </a:lnTo>
                <a:lnTo>
                  <a:pt x="656424" y="655701"/>
                </a:lnTo>
                <a:lnTo>
                  <a:pt x="653567" y="656640"/>
                </a:lnTo>
                <a:lnTo>
                  <a:pt x="653656" y="688835"/>
                </a:lnTo>
                <a:lnTo>
                  <a:pt x="655497" y="696379"/>
                </a:lnTo>
                <a:lnTo>
                  <a:pt x="659803" y="701890"/>
                </a:lnTo>
                <a:lnTo>
                  <a:pt x="665645" y="704557"/>
                </a:lnTo>
                <a:lnTo>
                  <a:pt x="672109" y="703567"/>
                </a:lnTo>
                <a:lnTo>
                  <a:pt x="683374" y="699566"/>
                </a:lnTo>
                <a:lnTo>
                  <a:pt x="694728" y="697877"/>
                </a:lnTo>
                <a:lnTo>
                  <a:pt x="706234" y="697992"/>
                </a:lnTo>
                <a:lnTo>
                  <a:pt x="717892" y="699389"/>
                </a:lnTo>
                <a:lnTo>
                  <a:pt x="728687" y="701116"/>
                </a:lnTo>
                <a:lnTo>
                  <a:pt x="730364" y="702640"/>
                </a:lnTo>
                <a:lnTo>
                  <a:pt x="730262" y="730745"/>
                </a:lnTo>
                <a:lnTo>
                  <a:pt x="735228" y="727621"/>
                </a:lnTo>
                <a:lnTo>
                  <a:pt x="762152" y="718959"/>
                </a:lnTo>
                <a:lnTo>
                  <a:pt x="767765" y="720839"/>
                </a:lnTo>
                <a:lnTo>
                  <a:pt x="771829" y="725246"/>
                </a:lnTo>
                <a:lnTo>
                  <a:pt x="774839" y="732307"/>
                </a:lnTo>
                <a:lnTo>
                  <a:pt x="776947" y="739013"/>
                </a:lnTo>
                <a:lnTo>
                  <a:pt x="780796" y="745210"/>
                </a:lnTo>
                <a:lnTo>
                  <a:pt x="787768" y="757618"/>
                </a:lnTo>
                <a:lnTo>
                  <a:pt x="791756" y="763549"/>
                </a:lnTo>
                <a:lnTo>
                  <a:pt x="796404" y="771004"/>
                </a:lnTo>
                <a:lnTo>
                  <a:pt x="800544" y="770750"/>
                </a:lnTo>
                <a:lnTo>
                  <a:pt x="811403" y="772109"/>
                </a:lnTo>
                <a:lnTo>
                  <a:pt x="817130" y="769874"/>
                </a:lnTo>
                <a:lnTo>
                  <a:pt x="862076" y="746213"/>
                </a:lnTo>
                <a:lnTo>
                  <a:pt x="871397" y="743089"/>
                </a:lnTo>
                <a:lnTo>
                  <a:pt x="879602" y="737616"/>
                </a:lnTo>
                <a:lnTo>
                  <a:pt x="886917" y="729996"/>
                </a:lnTo>
                <a:lnTo>
                  <a:pt x="891146" y="724750"/>
                </a:lnTo>
                <a:lnTo>
                  <a:pt x="902004" y="716216"/>
                </a:lnTo>
                <a:lnTo>
                  <a:pt x="905192" y="711568"/>
                </a:lnTo>
                <a:lnTo>
                  <a:pt x="907008" y="704761"/>
                </a:lnTo>
                <a:lnTo>
                  <a:pt x="907034" y="697865"/>
                </a:lnTo>
                <a:close/>
              </a:path>
              <a:path w="1045844" h="953134">
                <a:moveTo>
                  <a:pt x="989507" y="466915"/>
                </a:moveTo>
                <a:lnTo>
                  <a:pt x="940308" y="415239"/>
                </a:lnTo>
                <a:lnTo>
                  <a:pt x="896340" y="389483"/>
                </a:lnTo>
                <a:lnTo>
                  <a:pt x="849033" y="373900"/>
                </a:lnTo>
                <a:lnTo>
                  <a:pt x="798576" y="368452"/>
                </a:lnTo>
                <a:lnTo>
                  <a:pt x="745172" y="373049"/>
                </a:lnTo>
                <a:lnTo>
                  <a:pt x="697674" y="386194"/>
                </a:lnTo>
                <a:lnTo>
                  <a:pt x="655345" y="407479"/>
                </a:lnTo>
                <a:lnTo>
                  <a:pt x="618807" y="435902"/>
                </a:lnTo>
                <a:lnTo>
                  <a:pt x="588733" y="470484"/>
                </a:lnTo>
                <a:lnTo>
                  <a:pt x="565772" y="510209"/>
                </a:lnTo>
                <a:lnTo>
                  <a:pt x="550570" y="554101"/>
                </a:lnTo>
                <a:lnTo>
                  <a:pt x="543763" y="601141"/>
                </a:lnTo>
                <a:lnTo>
                  <a:pt x="546036" y="650354"/>
                </a:lnTo>
                <a:lnTo>
                  <a:pt x="557466" y="698157"/>
                </a:lnTo>
                <a:lnTo>
                  <a:pt x="576783" y="740879"/>
                </a:lnTo>
                <a:lnTo>
                  <a:pt x="602792" y="779297"/>
                </a:lnTo>
                <a:lnTo>
                  <a:pt x="634326" y="814184"/>
                </a:lnTo>
                <a:lnTo>
                  <a:pt x="670217" y="846328"/>
                </a:lnTo>
                <a:lnTo>
                  <a:pt x="684923" y="852068"/>
                </a:lnTo>
                <a:lnTo>
                  <a:pt x="728967" y="804456"/>
                </a:lnTo>
                <a:lnTo>
                  <a:pt x="696379" y="779983"/>
                </a:lnTo>
                <a:lnTo>
                  <a:pt x="686066" y="771563"/>
                </a:lnTo>
                <a:lnTo>
                  <a:pt x="648817" y="732053"/>
                </a:lnTo>
                <a:lnTo>
                  <a:pt x="624408" y="687743"/>
                </a:lnTo>
                <a:lnTo>
                  <a:pt x="613473" y="638390"/>
                </a:lnTo>
                <a:lnTo>
                  <a:pt x="616623" y="583768"/>
                </a:lnTo>
                <a:lnTo>
                  <a:pt x="631799" y="537349"/>
                </a:lnTo>
                <a:lnTo>
                  <a:pt x="657987" y="497941"/>
                </a:lnTo>
                <a:lnTo>
                  <a:pt x="693039" y="467004"/>
                </a:lnTo>
                <a:lnTo>
                  <a:pt x="734796" y="445985"/>
                </a:lnTo>
                <a:lnTo>
                  <a:pt x="781151" y="436346"/>
                </a:lnTo>
                <a:lnTo>
                  <a:pt x="829932" y="439521"/>
                </a:lnTo>
                <a:lnTo>
                  <a:pt x="896454" y="467766"/>
                </a:lnTo>
                <a:lnTo>
                  <a:pt x="949236" y="517017"/>
                </a:lnTo>
                <a:lnTo>
                  <a:pt x="957935" y="527583"/>
                </a:lnTo>
                <a:lnTo>
                  <a:pt x="983818" y="483971"/>
                </a:lnTo>
                <a:lnTo>
                  <a:pt x="988352" y="474764"/>
                </a:lnTo>
                <a:lnTo>
                  <a:pt x="989507" y="466915"/>
                </a:lnTo>
                <a:close/>
              </a:path>
              <a:path w="1045844" h="953134">
                <a:moveTo>
                  <a:pt x="1043711" y="212496"/>
                </a:moveTo>
                <a:lnTo>
                  <a:pt x="1042289" y="203339"/>
                </a:lnTo>
                <a:lnTo>
                  <a:pt x="1041044" y="194805"/>
                </a:lnTo>
                <a:lnTo>
                  <a:pt x="1039685" y="186753"/>
                </a:lnTo>
                <a:lnTo>
                  <a:pt x="1037945" y="179031"/>
                </a:lnTo>
                <a:lnTo>
                  <a:pt x="1024153" y="141973"/>
                </a:lnTo>
                <a:lnTo>
                  <a:pt x="1022362" y="139039"/>
                </a:lnTo>
                <a:lnTo>
                  <a:pt x="1004239" y="109232"/>
                </a:lnTo>
                <a:lnTo>
                  <a:pt x="978954" y="80378"/>
                </a:lnTo>
                <a:lnTo>
                  <a:pt x="949045" y="54978"/>
                </a:lnTo>
                <a:lnTo>
                  <a:pt x="909650" y="30264"/>
                </a:lnTo>
                <a:lnTo>
                  <a:pt x="868400" y="13157"/>
                </a:lnTo>
                <a:lnTo>
                  <a:pt x="825385" y="3390"/>
                </a:lnTo>
                <a:lnTo>
                  <a:pt x="780707" y="673"/>
                </a:lnTo>
                <a:lnTo>
                  <a:pt x="734453" y="4724"/>
                </a:lnTo>
                <a:lnTo>
                  <a:pt x="688809" y="16205"/>
                </a:lnTo>
                <a:lnTo>
                  <a:pt x="647979" y="35610"/>
                </a:lnTo>
                <a:lnTo>
                  <a:pt x="612038" y="62941"/>
                </a:lnTo>
                <a:lnTo>
                  <a:pt x="581037" y="98171"/>
                </a:lnTo>
                <a:lnTo>
                  <a:pt x="556704" y="134264"/>
                </a:lnTo>
                <a:lnTo>
                  <a:pt x="545020" y="152679"/>
                </a:lnTo>
                <a:lnTo>
                  <a:pt x="533285" y="171030"/>
                </a:lnTo>
                <a:lnTo>
                  <a:pt x="530593" y="175196"/>
                </a:lnTo>
                <a:lnTo>
                  <a:pt x="528231" y="179425"/>
                </a:lnTo>
                <a:lnTo>
                  <a:pt x="524802" y="185140"/>
                </a:lnTo>
                <a:lnTo>
                  <a:pt x="509612" y="159842"/>
                </a:lnTo>
                <a:lnTo>
                  <a:pt x="504901" y="151815"/>
                </a:lnTo>
                <a:lnTo>
                  <a:pt x="489597" y="126758"/>
                </a:lnTo>
                <a:lnTo>
                  <a:pt x="454088" y="80479"/>
                </a:lnTo>
                <a:lnTo>
                  <a:pt x="393674" y="32791"/>
                </a:lnTo>
                <a:lnTo>
                  <a:pt x="352310" y="13792"/>
                </a:lnTo>
                <a:lnTo>
                  <a:pt x="308889" y="2946"/>
                </a:lnTo>
                <a:lnTo>
                  <a:pt x="263639" y="0"/>
                </a:lnTo>
                <a:lnTo>
                  <a:pt x="216789" y="4673"/>
                </a:lnTo>
                <a:lnTo>
                  <a:pt x="168198" y="17259"/>
                </a:lnTo>
                <a:lnTo>
                  <a:pt x="125272" y="36779"/>
                </a:lnTo>
                <a:lnTo>
                  <a:pt x="88074" y="63157"/>
                </a:lnTo>
                <a:lnTo>
                  <a:pt x="56692" y="96329"/>
                </a:lnTo>
                <a:lnTo>
                  <a:pt x="31216" y="136220"/>
                </a:lnTo>
                <a:lnTo>
                  <a:pt x="11722" y="182778"/>
                </a:lnTo>
                <a:lnTo>
                  <a:pt x="2578" y="225831"/>
                </a:lnTo>
                <a:lnTo>
                  <a:pt x="0" y="240322"/>
                </a:lnTo>
                <a:lnTo>
                  <a:pt x="0" y="275971"/>
                </a:lnTo>
                <a:lnTo>
                  <a:pt x="660" y="279323"/>
                </a:lnTo>
                <a:lnTo>
                  <a:pt x="1676" y="282638"/>
                </a:lnTo>
                <a:lnTo>
                  <a:pt x="1905" y="286004"/>
                </a:lnTo>
                <a:lnTo>
                  <a:pt x="11823" y="349288"/>
                </a:lnTo>
                <a:lnTo>
                  <a:pt x="31483" y="410197"/>
                </a:lnTo>
                <a:lnTo>
                  <a:pt x="52247" y="457009"/>
                </a:lnTo>
                <a:lnTo>
                  <a:pt x="76123" y="501942"/>
                </a:lnTo>
                <a:lnTo>
                  <a:pt x="102692" y="545274"/>
                </a:lnTo>
                <a:lnTo>
                  <a:pt x="131521" y="587235"/>
                </a:lnTo>
                <a:lnTo>
                  <a:pt x="162179" y="628078"/>
                </a:lnTo>
                <a:lnTo>
                  <a:pt x="195440" y="669264"/>
                </a:lnTo>
                <a:lnTo>
                  <a:pt x="229958" y="709333"/>
                </a:lnTo>
                <a:lnTo>
                  <a:pt x="265480" y="748487"/>
                </a:lnTo>
                <a:lnTo>
                  <a:pt x="301752" y="786980"/>
                </a:lnTo>
                <a:lnTo>
                  <a:pt x="338543" y="824992"/>
                </a:lnTo>
                <a:lnTo>
                  <a:pt x="369493" y="853186"/>
                </a:lnTo>
                <a:lnTo>
                  <a:pt x="375932" y="858837"/>
                </a:lnTo>
                <a:lnTo>
                  <a:pt x="375475" y="857732"/>
                </a:lnTo>
                <a:lnTo>
                  <a:pt x="374027" y="854417"/>
                </a:lnTo>
                <a:lnTo>
                  <a:pt x="355561" y="809015"/>
                </a:lnTo>
                <a:lnTo>
                  <a:pt x="339852" y="762927"/>
                </a:lnTo>
                <a:lnTo>
                  <a:pt x="327431" y="715987"/>
                </a:lnTo>
                <a:lnTo>
                  <a:pt x="318808" y="668083"/>
                </a:lnTo>
                <a:lnTo>
                  <a:pt x="314515" y="619036"/>
                </a:lnTo>
                <a:lnTo>
                  <a:pt x="315226" y="568604"/>
                </a:lnTo>
                <a:lnTo>
                  <a:pt x="321551" y="519303"/>
                </a:lnTo>
                <a:lnTo>
                  <a:pt x="333705" y="471144"/>
                </a:lnTo>
                <a:lnTo>
                  <a:pt x="351904" y="424167"/>
                </a:lnTo>
                <a:lnTo>
                  <a:pt x="376174" y="378244"/>
                </a:lnTo>
                <a:lnTo>
                  <a:pt x="404850" y="335915"/>
                </a:lnTo>
                <a:lnTo>
                  <a:pt x="437603" y="296964"/>
                </a:lnTo>
                <a:lnTo>
                  <a:pt x="474103" y="261137"/>
                </a:lnTo>
                <a:lnTo>
                  <a:pt x="514019" y="228193"/>
                </a:lnTo>
                <a:lnTo>
                  <a:pt x="557250" y="198793"/>
                </a:lnTo>
                <a:lnTo>
                  <a:pt x="601980" y="175196"/>
                </a:lnTo>
                <a:lnTo>
                  <a:pt x="648182" y="157403"/>
                </a:lnTo>
                <a:lnTo>
                  <a:pt x="695871" y="145440"/>
                </a:lnTo>
                <a:lnTo>
                  <a:pt x="745007" y="139319"/>
                </a:lnTo>
                <a:lnTo>
                  <a:pt x="797687" y="139268"/>
                </a:lnTo>
                <a:lnTo>
                  <a:pt x="847598" y="144627"/>
                </a:lnTo>
                <a:lnTo>
                  <a:pt x="895604" y="154660"/>
                </a:lnTo>
                <a:lnTo>
                  <a:pt x="942301" y="168681"/>
                </a:lnTo>
                <a:lnTo>
                  <a:pt x="987806" y="186258"/>
                </a:lnTo>
                <a:lnTo>
                  <a:pt x="1032256" y="206946"/>
                </a:lnTo>
                <a:lnTo>
                  <a:pt x="1035392" y="208534"/>
                </a:lnTo>
                <a:lnTo>
                  <a:pt x="1038593" y="210019"/>
                </a:lnTo>
                <a:lnTo>
                  <a:pt x="1043711" y="212496"/>
                </a:lnTo>
                <a:close/>
              </a:path>
              <a:path w="1045844" h="953134">
                <a:moveTo>
                  <a:pt x="1045375" y="317398"/>
                </a:moveTo>
                <a:lnTo>
                  <a:pt x="1011732" y="289318"/>
                </a:lnTo>
                <a:lnTo>
                  <a:pt x="967435" y="264744"/>
                </a:lnTo>
                <a:lnTo>
                  <a:pt x="922502" y="245376"/>
                </a:lnTo>
                <a:lnTo>
                  <a:pt x="876985" y="231432"/>
                </a:lnTo>
                <a:lnTo>
                  <a:pt x="830884" y="223113"/>
                </a:lnTo>
                <a:lnTo>
                  <a:pt x="784250" y="220675"/>
                </a:lnTo>
                <a:lnTo>
                  <a:pt x="737082" y="224307"/>
                </a:lnTo>
                <a:lnTo>
                  <a:pt x="689419" y="234251"/>
                </a:lnTo>
                <a:lnTo>
                  <a:pt x="641299" y="250723"/>
                </a:lnTo>
                <a:lnTo>
                  <a:pt x="594067" y="273177"/>
                </a:lnTo>
                <a:lnTo>
                  <a:pt x="552094" y="299631"/>
                </a:lnTo>
                <a:lnTo>
                  <a:pt x="515327" y="329984"/>
                </a:lnTo>
                <a:lnTo>
                  <a:pt x="483717" y="364109"/>
                </a:lnTo>
                <a:lnTo>
                  <a:pt x="457187" y="401942"/>
                </a:lnTo>
                <a:lnTo>
                  <a:pt x="435673" y="443357"/>
                </a:lnTo>
                <a:lnTo>
                  <a:pt x="419150" y="488264"/>
                </a:lnTo>
                <a:lnTo>
                  <a:pt x="407530" y="536562"/>
                </a:lnTo>
                <a:lnTo>
                  <a:pt x="400773" y="588162"/>
                </a:lnTo>
                <a:lnTo>
                  <a:pt x="400202" y="630593"/>
                </a:lnTo>
                <a:lnTo>
                  <a:pt x="405015" y="672503"/>
                </a:lnTo>
                <a:lnTo>
                  <a:pt x="414502" y="713740"/>
                </a:lnTo>
                <a:lnTo>
                  <a:pt x="427964" y="754176"/>
                </a:lnTo>
                <a:lnTo>
                  <a:pt x="447865" y="798944"/>
                </a:lnTo>
                <a:lnTo>
                  <a:pt x="472160" y="840600"/>
                </a:lnTo>
                <a:lnTo>
                  <a:pt x="500595" y="879297"/>
                </a:lnTo>
                <a:lnTo>
                  <a:pt x="532930" y="915174"/>
                </a:lnTo>
                <a:lnTo>
                  <a:pt x="568921" y="948385"/>
                </a:lnTo>
                <a:lnTo>
                  <a:pt x="574014" y="952690"/>
                </a:lnTo>
                <a:lnTo>
                  <a:pt x="578065" y="952474"/>
                </a:lnTo>
                <a:lnTo>
                  <a:pt x="623773" y="909040"/>
                </a:lnTo>
                <a:lnTo>
                  <a:pt x="623290" y="905357"/>
                </a:lnTo>
                <a:lnTo>
                  <a:pt x="611784" y="897318"/>
                </a:lnTo>
                <a:lnTo>
                  <a:pt x="572871" y="863574"/>
                </a:lnTo>
                <a:lnTo>
                  <a:pt x="539381" y="826693"/>
                </a:lnTo>
                <a:lnTo>
                  <a:pt x="511594" y="786485"/>
                </a:lnTo>
                <a:lnTo>
                  <a:pt x="489800" y="742835"/>
                </a:lnTo>
                <a:lnTo>
                  <a:pt x="474306" y="695579"/>
                </a:lnTo>
                <a:lnTo>
                  <a:pt x="465378" y="644575"/>
                </a:lnTo>
                <a:lnTo>
                  <a:pt x="464146" y="590677"/>
                </a:lnTo>
                <a:lnTo>
                  <a:pt x="471830" y="538708"/>
                </a:lnTo>
                <a:lnTo>
                  <a:pt x="488200" y="488861"/>
                </a:lnTo>
                <a:lnTo>
                  <a:pt x="513092" y="441350"/>
                </a:lnTo>
                <a:lnTo>
                  <a:pt x="543394" y="399643"/>
                </a:lnTo>
                <a:lnTo>
                  <a:pt x="577900" y="364324"/>
                </a:lnTo>
                <a:lnTo>
                  <a:pt x="616585" y="335483"/>
                </a:lnTo>
                <a:lnTo>
                  <a:pt x="659396" y="313182"/>
                </a:lnTo>
                <a:lnTo>
                  <a:pt x="706323" y="297510"/>
                </a:lnTo>
                <a:lnTo>
                  <a:pt x="757326" y="288531"/>
                </a:lnTo>
                <a:lnTo>
                  <a:pt x="804049" y="286524"/>
                </a:lnTo>
                <a:lnTo>
                  <a:pt x="849833" y="290753"/>
                </a:lnTo>
                <a:lnTo>
                  <a:pt x="894410" y="301688"/>
                </a:lnTo>
                <a:lnTo>
                  <a:pt x="937488" y="319760"/>
                </a:lnTo>
                <a:lnTo>
                  <a:pt x="977531" y="344563"/>
                </a:lnTo>
                <a:lnTo>
                  <a:pt x="1016393" y="371716"/>
                </a:lnTo>
                <a:lnTo>
                  <a:pt x="1029169" y="379780"/>
                </a:lnTo>
                <a:lnTo>
                  <a:pt x="1045375" y="317398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7564" y="9534485"/>
            <a:ext cx="224154" cy="231140"/>
          </a:xfrm>
          <a:custGeom>
            <a:avLst/>
            <a:gdLst/>
            <a:ahLst/>
            <a:cxnLst/>
            <a:rect l="l" t="t" r="r" b="b"/>
            <a:pathLst>
              <a:path w="224154" h="231140">
                <a:moveTo>
                  <a:pt x="119198" y="79"/>
                </a:moveTo>
                <a:lnTo>
                  <a:pt x="90614" y="68"/>
                </a:lnTo>
                <a:lnTo>
                  <a:pt x="67881" y="164330"/>
                </a:lnTo>
                <a:lnTo>
                  <a:pt x="65633" y="163492"/>
                </a:lnTo>
                <a:lnTo>
                  <a:pt x="65227" y="162946"/>
                </a:lnTo>
                <a:lnTo>
                  <a:pt x="43408" y="4818"/>
                </a:lnTo>
                <a:lnTo>
                  <a:pt x="40093" y="462"/>
                </a:lnTo>
                <a:lnTo>
                  <a:pt x="28639" y="0"/>
                </a:lnTo>
                <a:lnTo>
                  <a:pt x="685" y="5"/>
                </a:lnTo>
                <a:lnTo>
                  <a:pt x="381" y="1923"/>
                </a:lnTo>
                <a:lnTo>
                  <a:pt x="0" y="2850"/>
                </a:lnTo>
                <a:lnTo>
                  <a:pt x="38201" y="229380"/>
                </a:lnTo>
                <a:lnTo>
                  <a:pt x="40792" y="230726"/>
                </a:lnTo>
                <a:lnTo>
                  <a:pt x="76494" y="230543"/>
                </a:lnTo>
                <a:lnTo>
                  <a:pt x="93306" y="231005"/>
                </a:lnTo>
                <a:lnTo>
                  <a:pt x="95605" y="228287"/>
                </a:lnTo>
                <a:lnTo>
                  <a:pt x="98217" y="206559"/>
                </a:lnTo>
                <a:lnTo>
                  <a:pt x="110566" y="111727"/>
                </a:lnTo>
                <a:lnTo>
                  <a:pt x="112674" y="113657"/>
                </a:lnTo>
                <a:lnTo>
                  <a:pt x="113652" y="115588"/>
                </a:lnTo>
                <a:lnTo>
                  <a:pt x="128079" y="229100"/>
                </a:lnTo>
                <a:lnTo>
                  <a:pt x="130733" y="230865"/>
                </a:lnTo>
                <a:lnTo>
                  <a:pt x="167085" y="230533"/>
                </a:lnTo>
                <a:lnTo>
                  <a:pt x="183756" y="230992"/>
                </a:lnTo>
                <a:lnTo>
                  <a:pt x="185610" y="227932"/>
                </a:lnTo>
                <a:lnTo>
                  <a:pt x="213893" y="65562"/>
                </a:lnTo>
                <a:lnTo>
                  <a:pt x="216483" y="49470"/>
                </a:lnTo>
                <a:lnTo>
                  <a:pt x="223545" y="602"/>
                </a:lnTo>
                <a:lnTo>
                  <a:pt x="180390" y="602"/>
                </a:lnTo>
                <a:lnTo>
                  <a:pt x="157708" y="164394"/>
                </a:lnTo>
                <a:lnTo>
                  <a:pt x="155269" y="156437"/>
                </a:lnTo>
                <a:lnTo>
                  <a:pt x="153473" y="148538"/>
                </a:lnTo>
                <a:lnTo>
                  <a:pt x="152115" y="140676"/>
                </a:lnTo>
                <a:lnTo>
                  <a:pt x="133362" y="4336"/>
                </a:lnTo>
                <a:lnTo>
                  <a:pt x="130517" y="437"/>
                </a:lnTo>
                <a:lnTo>
                  <a:pt x="119198" y="79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0558" y="9534493"/>
            <a:ext cx="224154" cy="231140"/>
          </a:xfrm>
          <a:custGeom>
            <a:avLst/>
            <a:gdLst/>
            <a:ahLst/>
            <a:cxnLst/>
            <a:rect l="l" t="t" r="r" b="b"/>
            <a:pathLst>
              <a:path w="224155" h="231140">
                <a:moveTo>
                  <a:pt x="119210" y="72"/>
                </a:moveTo>
                <a:lnTo>
                  <a:pt x="90589" y="56"/>
                </a:lnTo>
                <a:lnTo>
                  <a:pt x="67957" y="164152"/>
                </a:lnTo>
                <a:lnTo>
                  <a:pt x="65913" y="164063"/>
                </a:lnTo>
                <a:lnTo>
                  <a:pt x="65227" y="162984"/>
                </a:lnTo>
                <a:lnTo>
                  <a:pt x="43395" y="4844"/>
                </a:lnTo>
                <a:lnTo>
                  <a:pt x="40081" y="462"/>
                </a:lnTo>
                <a:lnTo>
                  <a:pt x="28615" y="0"/>
                </a:lnTo>
                <a:lnTo>
                  <a:pt x="673" y="5"/>
                </a:lnTo>
                <a:lnTo>
                  <a:pt x="380" y="1935"/>
                </a:lnTo>
                <a:lnTo>
                  <a:pt x="0" y="2862"/>
                </a:lnTo>
                <a:lnTo>
                  <a:pt x="38201" y="229380"/>
                </a:lnTo>
                <a:lnTo>
                  <a:pt x="40792" y="230726"/>
                </a:lnTo>
                <a:lnTo>
                  <a:pt x="76494" y="230536"/>
                </a:lnTo>
                <a:lnTo>
                  <a:pt x="93306" y="230980"/>
                </a:lnTo>
                <a:lnTo>
                  <a:pt x="95605" y="228300"/>
                </a:lnTo>
                <a:lnTo>
                  <a:pt x="98216" y="206559"/>
                </a:lnTo>
                <a:lnTo>
                  <a:pt x="110566" y="111727"/>
                </a:lnTo>
                <a:lnTo>
                  <a:pt x="112674" y="113644"/>
                </a:lnTo>
                <a:lnTo>
                  <a:pt x="113652" y="115575"/>
                </a:lnTo>
                <a:lnTo>
                  <a:pt x="128066" y="229062"/>
                </a:lnTo>
                <a:lnTo>
                  <a:pt x="130708" y="230865"/>
                </a:lnTo>
                <a:lnTo>
                  <a:pt x="167065" y="230522"/>
                </a:lnTo>
                <a:lnTo>
                  <a:pt x="183718" y="230980"/>
                </a:lnTo>
                <a:lnTo>
                  <a:pt x="185610" y="227957"/>
                </a:lnTo>
                <a:lnTo>
                  <a:pt x="207128" y="104747"/>
                </a:lnTo>
                <a:lnTo>
                  <a:pt x="216478" y="49476"/>
                </a:lnTo>
                <a:lnTo>
                  <a:pt x="223558" y="589"/>
                </a:lnTo>
                <a:lnTo>
                  <a:pt x="180390" y="589"/>
                </a:lnTo>
                <a:lnTo>
                  <a:pt x="157708" y="164381"/>
                </a:lnTo>
                <a:lnTo>
                  <a:pt x="155269" y="156424"/>
                </a:lnTo>
                <a:lnTo>
                  <a:pt x="153474" y="148525"/>
                </a:lnTo>
                <a:lnTo>
                  <a:pt x="152120" y="140664"/>
                </a:lnTo>
                <a:lnTo>
                  <a:pt x="133362" y="4336"/>
                </a:lnTo>
                <a:lnTo>
                  <a:pt x="130530" y="437"/>
                </a:lnTo>
                <a:lnTo>
                  <a:pt x="119210" y="72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2627" y="9534513"/>
            <a:ext cx="112242" cy="2304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8525" y="9534506"/>
            <a:ext cx="112191" cy="2304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2502" y="9530587"/>
            <a:ext cx="112296" cy="23822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456261" y="9534163"/>
            <a:ext cx="135255" cy="231140"/>
          </a:xfrm>
          <a:custGeom>
            <a:avLst/>
            <a:gdLst/>
            <a:ahLst/>
            <a:cxnLst/>
            <a:rect l="l" t="t" r="r" b="b"/>
            <a:pathLst>
              <a:path w="135254" h="231140">
                <a:moveTo>
                  <a:pt x="40335" y="0"/>
                </a:moveTo>
                <a:lnTo>
                  <a:pt x="38366" y="2425"/>
                </a:lnTo>
                <a:lnTo>
                  <a:pt x="30544" y="47277"/>
                </a:lnTo>
                <a:lnTo>
                  <a:pt x="16795" y="124578"/>
                </a:lnTo>
                <a:lnTo>
                  <a:pt x="10032" y="163245"/>
                </a:lnTo>
                <a:lnTo>
                  <a:pt x="7340" y="179831"/>
                </a:lnTo>
                <a:lnTo>
                  <a:pt x="4873" y="196572"/>
                </a:lnTo>
                <a:lnTo>
                  <a:pt x="2464" y="213653"/>
                </a:lnTo>
                <a:lnTo>
                  <a:pt x="0" y="230860"/>
                </a:lnTo>
                <a:lnTo>
                  <a:pt x="38925" y="230543"/>
                </a:lnTo>
                <a:lnTo>
                  <a:pt x="50660" y="183019"/>
                </a:lnTo>
                <a:lnTo>
                  <a:pt x="127057" y="182908"/>
                </a:lnTo>
                <a:lnTo>
                  <a:pt x="120735" y="146342"/>
                </a:lnTo>
                <a:lnTo>
                  <a:pt x="56146" y="146342"/>
                </a:lnTo>
                <a:lnTo>
                  <a:pt x="65608" y="81508"/>
                </a:lnTo>
                <a:lnTo>
                  <a:pt x="68122" y="81279"/>
                </a:lnTo>
                <a:lnTo>
                  <a:pt x="109502" y="81279"/>
                </a:lnTo>
                <a:lnTo>
                  <a:pt x="96570" y="6299"/>
                </a:lnTo>
                <a:lnTo>
                  <a:pt x="95681" y="1054"/>
                </a:lnTo>
                <a:lnTo>
                  <a:pt x="93347" y="385"/>
                </a:lnTo>
                <a:lnTo>
                  <a:pt x="67305" y="385"/>
                </a:lnTo>
                <a:lnTo>
                  <a:pt x="56998" y="346"/>
                </a:lnTo>
                <a:lnTo>
                  <a:pt x="40335" y="0"/>
                </a:lnTo>
                <a:close/>
              </a:path>
              <a:path w="135254" h="231140">
                <a:moveTo>
                  <a:pt x="127057" y="182908"/>
                </a:moveTo>
                <a:lnTo>
                  <a:pt x="64662" y="182908"/>
                </a:lnTo>
                <a:lnTo>
                  <a:pt x="71470" y="182976"/>
                </a:lnTo>
                <a:lnTo>
                  <a:pt x="78206" y="183311"/>
                </a:lnTo>
                <a:lnTo>
                  <a:pt x="90830" y="230327"/>
                </a:lnTo>
                <a:lnTo>
                  <a:pt x="135254" y="230327"/>
                </a:lnTo>
                <a:lnTo>
                  <a:pt x="127057" y="182908"/>
                </a:lnTo>
                <a:close/>
              </a:path>
              <a:path w="135254" h="231140">
                <a:moveTo>
                  <a:pt x="109502" y="81279"/>
                </a:moveTo>
                <a:lnTo>
                  <a:pt x="68122" y="81279"/>
                </a:lnTo>
                <a:lnTo>
                  <a:pt x="77927" y="146342"/>
                </a:lnTo>
                <a:lnTo>
                  <a:pt x="120735" y="146342"/>
                </a:lnTo>
                <a:lnTo>
                  <a:pt x="109502" y="81279"/>
                </a:lnTo>
                <a:close/>
              </a:path>
              <a:path w="135254" h="231140">
                <a:moveTo>
                  <a:pt x="92532" y="152"/>
                </a:moveTo>
                <a:lnTo>
                  <a:pt x="67305" y="385"/>
                </a:lnTo>
                <a:lnTo>
                  <a:pt x="93347" y="385"/>
                </a:lnTo>
                <a:lnTo>
                  <a:pt x="92532" y="152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9849" y="9530643"/>
            <a:ext cx="112763" cy="23775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748863" y="9534511"/>
            <a:ext cx="133985" cy="231140"/>
          </a:xfrm>
          <a:custGeom>
            <a:avLst/>
            <a:gdLst/>
            <a:ahLst/>
            <a:cxnLst/>
            <a:rect l="l" t="t" r="r" b="b"/>
            <a:pathLst>
              <a:path w="133985" h="231140">
                <a:moveTo>
                  <a:pt x="29019" y="5"/>
                </a:moveTo>
                <a:lnTo>
                  <a:pt x="660" y="0"/>
                </a:lnTo>
                <a:lnTo>
                  <a:pt x="304" y="1854"/>
                </a:lnTo>
                <a:lnTo>
                  <a:pt x="0" y="2501"/>
                </a:lnTo>
                <a:lnTo>
                  <a:pt x="38277" y="229971"/>
                </a:lnTo>
                <a:lnTo>
                  <a:pt x="41414" y="230682"/>
                </a:lnTo>
                <a:lnTo>
                  <a:pt x="76184" y="230496"/>
                </a:lnTo>
                <a:lnTo>
                  <a:pt x="93662" y="231089"/>
                </a:lnTo>
                <a:lnTo>
                  <a:pt x="95643" y="227965"/>
                </a:lnTo>
                <a:lnTo>
                  <a:pt x="118503" y="99720"/>
                </a:lnTo>
                <a:lnTo>
                  <a:pt x="122543" y="75089"/>
                </a:lnTo>
                <a:lnTo>
                  <a:pt x="133921" y="812"/>
                </a:lnTo>
                <a:lnTo>
                  <a:pt x="90512" y="812"/>
                </a:lnTo>
                <a:lnTo>
                  <a:pt x="67894" y="175209"/>
                </a:lnTo>
                <a:lnTo>
                  <a:pt x="65557" y="174980"/>
                </a:lnTo>
                <a:lnTo>
                  <a:pt x="43433" y="3911"/>
                </a:lnTo>
                <a:lnTo>
                  <a:pt x="40411" y="342"/>
                </a:lnTo>
                <a:lnTo>
                  <a:pt x="29019" y="5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1449" y="9535362"/>
            <a:ext cx="102235" cy="229235"/>
          </a:xfrm>
          <a:custGeom>
            <a:avLst/>
            <a:gdLst/>
            <a:ahLst/>
            <a:cxnLst/>
            <a:rect l="l" t="t" r="r" b="b"/>
            <a:pathLst>
              <a:path w="102235" h="229234">
                <a:moveTo>
                  <a:pt x="101714" y="0"/>
                </a:moveTo>
                <a:lnTo>
                  <a:pt x="0" y="0"/>
                </a:lnTo>
                <a:lnTo>
                  <a:pt x="0" y="229095"/>
                </a:lnTo>
                <a:lnTo>
                  <a:pt x="101269" y="229095"/>
                </a:lnTo>
                <a:lnTo>
                  <a:pt x="101269" y="194221"/>
                </a:lnTo>
                <a:lnTo>
                  <a:pt x="64792" y="194103"/>
                </a:lnTo>
                <a:lnTo>
                  <a:pt x="44399" y="194754"/>
                </a:lnTo>
                <a:lnTo>
                  <a:pt x="42100" y="191681"/>
                </a:lnTo>
                <a:lnTo>
                  <a:pt x="42706" y="173362"/>
                </a:lnTo>
                <a:lnTo>
                  <a:pt x="42719" y="152734"/>
                </a:lnTo>
                <a:lnTo>
                  <a:pt x="42011" y="133997"/>
                </a:lnTo>
                <a:lnTo>
                  <a:pt x="45135" y="131660"/>
                </a:lnTo>
                <a:lnTo>
                  <a:pt x="63173" y="132306"/>
                </a:lnTo>
                <a:lnTo>
                  <a:pt x="93243" y="132194"/>
                </a:lnTo>
                <a:lnTo>
                  <a:pt x="93243" y="96215"/>
                </a:lnTo>
                <a:lnTo>
                  <a:pt x="42722" y="96215"/>
                </a:lnTo>
                <a:lnTo>
                  <a:pt x="42686" y="67467"/>
                </a:lnTo>
                <a:lnTo>
                  <a:pt x="43129" y="37960"/>
                </a:lnTo>
                <a:lnTo>
                  <a:pt x="48069" y="34950"/>
                </a:lnTo>
                <a:lnTo>
                  <a:pt x="96558" y="34328"/>
                </a:lnTo>
                <a:lnTo>
                  <a:pt x="101257" y="31889"/>
                </a:lnTo>
                <a:lnTo>
                  <a:pt x="101703" y="22702"/>
                </a:lnTo>
                <a:lnTo>
                  <a:pt x="101714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7096" y="9535026"/>
            <a:ext cx="101600" cy="229870"/>
          </a:xfrm>
          <a:custGeom>
            <a:avLst/>
            <a:gdLst/>
            <a:ahLst/>
            <a:cxnLst/>
            <a:rect l="l" t="t" r="r" b="b"/>
            <a:pathLst>
              <a:path w="101600" h="229870">
                <a:moveTo>
                  <a:pt x="101307" y="0"/>
                </a:moveTo>
                <a:lnTo>
                  <a:pt x="0" y="0"/>
                </a:lnTo>
                <a:lnTo>
                  <a:pt x="0" y="229412"/>
                </a:lnTo>
                <a:lnTo>
                  <a:pt x="101460" y="229412"/>
                </a:lnTo>
                <a:lnTo>
                  <a:pt x="101460" y="194551"/>
                </a:lnTo>
                <a:lnTo>
                  <a:pt x="65768" y="194411"/>
                </a:lnTo>
                <a:lnTo>
                  <a:pt x="44792" y="195199"/>
                </a:lnTo>
                <a:lnTo>
                  <a:pt x="42252" y="191858"/>
                </a:lnTo>
                <a:lnTo>
                  <a:pt x="42697" y="183032"/>
                </a:lnTo>
                <a:lnTo>
                  <a:pt x="43203" y="163347"/>
                </a:lnTo>
                <a:lnTo>
                  <a:pt x="43077" y="153496"/>
                </a:lnTo>
                <a:lnTo>
                  <a:pt x="42151" y="134315"/>
                </a:lnTo>
                <a:lnTo>
                  <a:pt x="45681" y="131876"/>
                </a:lnTo>
                <a:lnTo>
                  <a:pt x="64232" y="132663"/>
                </a:lnTo>
                <a:lnTo>
                  <a:pt x="93548" y="132524"/>
                </a:lnTo>
                <a:lnTo>
                  <a:pt x="93548" y="96977"/>
                </a:lnTo>
                <a:lnTo>
                  <a:pt x="62781" y="96859"/>
                </a:lnTo>
                <a:lnTo>
                  <a:pt x="44742" y="97485"/>
                </a:lnTo>
                <a:lnTo>
                  <a:pt x="42430" y="94488"/>
                </a:lnTo>
                <a:lnTo>
                  <a:pt x="42950" y="77998"/>
                </a:lnTo>
                <a:lnTo>
                  <a:pt x="43002" y="40653"/>
                </a:lnTo>
                <a:lnTo>
                  <a:pt x="44524" y="36002"/>
                </a:lnTo>
                <a:lnTo>
                  <a:pt x="49406" y="34912"/>
                </a:lnTo>
                <a:lnTo>
                  <a:pt x="101307" y="34950"/>
                </a:lnTo>
                <a:lnTo>
                  <a:pt x="101307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5271" y="9534638"/>
            <a:ext cx="221361" cy="229857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608837" y="9534524"/>
            <a:ext cx="102870" cy="231140"/>
          </a:xfrm>
          <a:custGeom>
            <a:avLst/>
            <a:gdLst/>
            <a:ahLst/>
            <a:cxnLst/>
            <a:rect l="l" t="t" r="r" b="b"/>
            <a:pathLst>
              <a:path w="102870" h="231140">
                <a:moveTo>
                  <a:pt x="28255" y="16"/>
                </a:moveTo>
                <a:lnTo>
                  <a:pt x="0" y="0"/>
                </a:lnTo>
                <a:lnTo>
                  <a:pt x="0" y="230606"/>
                </a:lnTo>
                <a:lnTo>
                  <a:pt x="75399" y="230606"/>
                </a:lnTo>
                <a:lnTo>
                  <a:pt x="91838" y="230160"/>
                </a:lnTo>
                <a:lnTo>
                  <a:pt x="100095" y="227041"/>
                </a:lnTo>
                <a:lnTo>
                  <a:pt x="102731" y="218572"/>
                </a:lnTo>
                <a:lnTo>
                  <a:pt x="102044" y="196888"/>
                </a:lnTo>
                <a:lnTo>
                  <a:pt x="100406" y="194919"/>
                </a:lnTo>
                <a:lnTo>
                  <a:pt x="64930" y="194920"/>
                </a:lnTo>
                <a:lnTo>
                  <a:pt x="45402" y="195821"/>
                </a:lnTo>
                <a:lnTo>
                  <a:pt x="42621" y="192874"/>
                </a:lnTo>
                <a:lnTo>
                  <a:pt x="42905" y="141138"/>
                </a:lnTo>
                <a:lnTo>
                  <a:pt x="42887" y="11455"/>
                </a:lnTo>
                <a:lnTo>
                  <a:pt x="43434" y="8127"/>
                </a:lnTo>
                <a:lnTo>
                  <a:pt x="41897" y="3200"/>
                </a:lnTo>
                <a:lnTo>
                  <a:pt x="39331" y="304"/>
                </a:lnTo>
                <a:lnTo>
                  <a:pt x="28255" y="16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9085" y="9534550"/>
            <a:ext cx="161290" cy="230504"/>
          </a:xfrm>
          <a:custGeom>
            <a:avLst/>
            <a:gdLst/>
            <a:ahLst/>
            <a:cxnLst/>
            <a:rect l="l" t="t" r="r" b="b"/>
            <a:pathLst>
              <a:path w="161289" h="230504">
                <a:moveTo>
                  <a:pt x="101460" y="195033"/>
                </a:moveTo>
                <a:lnTo>
                  <a:pt x="65786" y="194894"/>
                </a:lnTo>
                <a:lnTo>
                  <a:pt x="44831" y="195681"/>
                </a:lnTo>
                <a:lnTo>
                  <a:pt x="42633" y="192341"/>
                </a:lnTo>
                <a:lnTo>
                  <a:pt x="42849" y="141109"/>
                </a:lnTo>
                <a:lnTo>
                  <a:pt x="42849" y="11036"/>
                </a:lnTo>
                <a:lnTo>
                  <a:pt x="43395" y="8013"/>
                </a:lnTo>
                <a:lnTo>
                  <a:pt x="41808" y="3352"/>
                </a:lnTo>
                <a:lnTo>
                  <a:pt x="39458" y="304"/>
                </a:lnTo>
                <a:lnTo>
                  <a:pt x="28435" y="12"/>
                </a:lnTo>
                <a:lnTo>
                  <a:pt x="0" y="0"/>
                </a:lnTo>
                <a:lnTo>
                  <a:pt x="0" y="229908"/>
                </a:lnTo>
                <a:lnTo>
                  <a:pt x="101460" y="229908"/>
                </a:lnTo>
                <a:lnTo>
                  <a:pt x="101460" y="195033"/>
                </a:lnTo>
                <a:close/>
              </a:path>
              <a:path w="161289" h="230504">
                <a:moveTo>
                  <a:pt x="160997" y="533"/>
                </a:moveTo>
                <a:lnTo>
                  <a:pt x="120065" y="533"/>
                </a:lnTo>
                <a:lnTo>
                  <a:pt x="120065" y="229933"/>
                </a:lnTo>
                <a:lnTo>
                  <a:pt x="160997" y="229933"/>
                </a:lnTo>
                <a:lnTo>
                  <a:pt x="160997" y="533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1189" y="9534779"/>
            <a:ext cx="41275" cy="229870"/>
          </a:xfrm>
          <a:custGeom>
            <a:avLst/>
            <a:gdLst/>
            <a:ahLst/>
            <a:cxnLst/>
            <a:rect l="l" t="t" r="r" b="b"/>
            <a:pathLst>
              <a:path w="41275" h="229870">
                <a:moveTo>
                  <a:pt x="40970" y="0"/>
                </a:moveTo>
                <a:lnTo>
                  <a:pt x="0" y="0"/>
                </a:lnTo>
                <a:lnTo>
                  <a:pt x="0" y="229730"/>
                </a:lnTo>
                <a:lnTo>
                  <a:pt x="40970" y="229730"/>
                </a:lnTo>
                <a:lnTo>
                  <a:pt x="40970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6796" y="9534449"/>
            <a:ext cx="41910" cy="229870"/>
          </a:xfrm>
          <a:custGeom>
            <a:avLst/>
            <a:gdLst/>
            <a:ahLst/>
            <a:cxnLst/>
            <a:rect l="l" t="t" r="r" b="b"/>
            <a:pathLst>
              <a:path w="41910" h="229870">
                <a:moveTo>
                  <a:pt x="41465" y="1270"/>
                </a:moveTo>
                <a:lnTo>
                  <a:pt x="40779" y="1270"/>
                </a:lnTo>
                <a:lnTo>
                  <a:pt x="40779" y="0"/>
                </a:lnTo>
                <a:lnTo>
                  <a:pt x="0" y="0"/>
                </a:lnTo>
                <a:lnTo>
                  <a:pt x="0" y="1270"/>
                </a:lnTo>
                <a:lnTo>
                  <a:pt x="0" y="229870"/>
                </a:lnTo>
                <a:lnTo>
                  <a:pt x="41465" y="229870"/>
                </a:lnTo>
                <a:lnTo>
                  <a:pt x="41465" y="127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2694" y="9802682"/>
            <a:ext cx="130810" cy="144780"/>
          </a:xfrm>
          <a:custGeom>
            <a:avLst/>
            <a:gdLst/>
            <a:ahLst/>
            <a:cxnLst/>
            <a:rect l="l" t="t" r="r" b="b"/>
            <a:pathLst>
              <a:path w="130810" h="144779">
                <a:moveTo>
                  <a:pt x="62870" y="0"/>
                </a:moveTo>
                <a:lnTo>
                  <a:pt x="33037" y="8279"/>
                </a:lnTo>
                <a:lnTo>
                  <a:pt x="10441" y="30549"/>
                </a:lnTo>
                <a:lnTo>
                  <a:pt x="0" y="68860"/>
                </a:lnTo>
                <a:lnTo>
                  <a:pt x="2078" y="94281"/>
                </a:lnTo>
                <a:lnTo>
                  <a:pt x="11134" y="115348"/>
                </a:lnTo>
                <a:lnTo>
                  <a:pt x="26624" y="131282"/>
                </a:lnTo>
                <a:lnTo>
                  <a:pt x="48005" y="141301"/>
                </a:lnTo>
                <a:lnTo>
                  <a:pt x="69020" y="144770"/>
                </a:lnTo>
                <a:lnTo>
                  <a:pt x="89180" y="143245"/>
                </a:lnTo>
                <a:lnTo>
                  <a:pt x="126822" y="126073"/>
                </a:lnTo>
                <a:lnTo>
                  <a:pt x="130708" y="72200"/>
                </a:lnTo>
                <a:lnTo>
                  <a:pt x="71196" y="72200"/>
                </a:lnTo>
                <a:lnTo>
                  <a:pt x="71196" y="88494"/>
                </a:lnTo>
                <a:lnTo>
                  <a:pt x="111455" y="88494"/>
                </a:lnTo>
                <a:lnTo>
                  <a:pt x="112075" y="104358"/>
                </a:lnTo>
                <a:lnTo>
                  <a:pt x="109556" y="113999"/>
                </a:lnTo>
                <a:lnTo>
                  <a:pt x="102332" y="119959"/>
                </a:lnTo>
                <a:lnTo>
                  <a:pt x="88836" y="124778"/>
                </a:lnTo>
                <a:lnTo>
                  <a:pt x="62040" y="127115"/>
                </a:lnTo>
                <a:lnTo>
                  <a:pt x="40133" y="118277"/>
                </a:lnTo>
                <a:lnTo>
                  <a:pt x="25316" y="99870"/>
                </a:lnTo>
                <a:lnTo>
                  <a:pt x="19786" y="73495"/>
                </a:lnTo>
                <a:lnTo>
                  <a:pt x="19761" y="67615"/>
                </a:lnTo>
                <a:lnTo>
                  <a:pt x="20472" y="61634"/>
                </a:lnTo>
                <a:lnTo>
                  <a:pt x="21653" y="55855"/>
                </a:lnTo>
                <a:lnTo>
                  <a:pt x="31881" y="34419"/>
                </a:lnTo>
                <a:lnTo>
                  <a:pt x="50006" y="20667"/>
                </a:lnTo>
                <a:lnTo>
                  <a:pt x="72216" y="16425"/>
                </a:lnTo>
                <a:lnTo>
                  <a:pt x="94703" y="23521"/>
                </a:lnTo>
                <a:lnTo>
                  <a:pt x="100106" y="27972"/>
                </a:lnTo>
                <a:lnTo>
                  <a:pt x="104898" y="33633"/>
                </a:lnTo>
                <a:lnTo>
                  <a:pt x="114579" y="46432"/>
                </a:lnTo>
                <a:lnTo>
                  <a:pt x="128346" y="42431"/>
                </a:lnTo>
                <a:lnTo>
                  <a:pt x="124028" y="28442"/>
                </a:lnTo>
                <a:lnTo>
                  <a:pt x="117170" y="17325"/>
                </a:lnTo>
                <a:lnTo>
                  <a:pt x="107568" y="9068"/>
                </a:lnTo>
                <a:lnTo>
                  <a:pt x="95021" y="3658"/>
                </a:lnTo>
                <a:lnTo>
                  <a:pt x="62870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68202" y="9840094"/>
            <a:ext cx="138221" cy="10455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943811" y="9840128"/>
            <a:ext cx="138430" cy="104775"/>
          </a:xfrm>
          <a:custGeom>
            <a:avLst/>
            <a:gdLst/>
            <a:ahLst/>
            <a:cxnLst/>
            <a:rect l="l" t="t" r="r" b="b"/>
            <a:pathLst>
              <a:path w="138430" h="104775">
                <a:moveTo>
                  <a:pt x="107416" y="76"/>
                </a:moveTo>
                <a:lnTo>
                  <a:pt x="97519" y="1122"/>
                </a:lnTo>
                <a:lnTo>
                  <a:pt x="89036" y="4760"/>
                </a:lnTo>
                <a:lnTo>
                  <a:pt x="81577" y="10568"/>
                </a:lnTo>
                <a:lnTo>
                  <a:pt x="74752" y="18122"/>
                </a:lnTo>
                <a:lnTo>
                  <a:pt x="69749" y="10076"/>
                </a:lnTo>
                <a:lnTo>
                  <a:pt x="63460" y="4546"/>
                </a:lnTo>
                <a:lnTo>
                  <a:pt x="55844" y="1274"/>
                </a:lnTo>
                <a:lnTo>
                  <a:pt x="46862" y="0"/>
                </a:lnTo>
                <a:lnTo>
                  <a:pt x="37793" y="905"/>
                </a:lnTo>
                <a:lnTo>
                  <a:pt x="29805" y="4051"/>
                </a:lnTo>
                <a:lnTo>
                  <a:pt x="22501" y="8968"/>
                </a:lnTo>
                <a:lnTo>
                  <a:pt x="15481" y="15189"/>
                </a:lnTo>
                <a:lnTo>
                  <a:pt x="14389" y="2590"/>
                </a:lnTo>
                <a:lnTo>
                  <a:pt x="0" y="2590"/>
                </a:lnTo>
                <a:lnTo>
                  <a:pt x="0" y="104457"/>
                </a:lnTo>
                <a:lnTo>
                  <a:pt x="16827" y="104457"/>
                </a:lnTo>
                <a:lnTo>
                  <a:pt x="16752" y="68051"/>
                </a:lnTo>
                <a:lnTo>
                  <a:pt x="17170" y="48399"/>
                </a:lnTo>
                <a:lnTo>
                  <a:pt x="45554" y="17526"/>
                </a:lnTo>
                <a:lnTo>
                  <a:pt x="51700" y="19679"/>
                </a:lnTo>
                <a:lnTo>
                  <a:pt x="56102" y="23860"/>
                </a:lnTo>
                <a:lnTo>
                  <a:pt x="58770" y="30159"/>
                </a:lnTo>
                <a:lnTo>
                  <a:pt x="59715" y="38671"/>
                </a:lnTo>
                <a:lnTo>
                  <a:pt x="59753" y="104546"/>
                </a:lnTo>
                <a:lnTo>
                  <a:pt x="77698" y="104546"/>
                </a:lnTo>
                <a:lnTo>
                  <a:pt x="77965" y="45516"/>
                </a:lnTo>
                <a:lnTo>
                  <a:pt x="98375" y="17448"/>
                </a:lnTo>
                <a:lnTo>
                  <a:pt x="106375" y="17665"/>
                </a:lnTo>
                <a:lnTo>
                  <a:pt x="115735" y="19659"/>
                </a:lnTo>
                <a:lnTo>
                  <a:pt x="119862" y="25844"/>
                </a:lnTo>
                <a:lnTo>
                  <a:pt x="119989" y="104724"/>
                </a:lnTo>
                <a:lnTo>
                  <a:pt x="137947" y="104724"/>
                </a:lnTo>
                <a:lnTo>
                  <a:pt x="138215" y="45893"/>
                </a:lnTo>
                <a:lnTo>
                  <a:pt x="128898" y="6886"/>
                </a:lnTo>
                <a:lnTo>
                  <a:pt x="119564" y="1985"/>
                </a:lnTo>
                <a:lnTo>
                  <a:pt x="107416" y="76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9050" y="9840233"/>
            <a:ext cx="146354" cy="14723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67451" y="9805473"/>
            <a:ext cx="88515" cy="140012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633758" y="9840996"/>
            <a:ext cx="92710" cy="106680"/>
          </a:xfrm>
          <a:custGeom>
            <a:avLst/>
            <a:gdLst/>
            <a:ahLst/>
            <a:cxnLst/>
            <a:rect l="l" t="t" r="r" b="b"/>
            <a:pathLst>
              <a:path w="92710" h="106679">
                <a:moveTo>
                  <a:pt x="85794" y="16254"/>
                </a:moveTo>
                <a:lnTo>
                  <a:pt x="53447" y="16254"/>
                </a:lnTo>
                <a:lnTo>
                  <a:pt x="64128" y="20685"/>
                </a:lnTo>
                <a:lnTo>
                  <a:pt x="67938" y="23568"/>
                </a:lnTo>
                <a:lnTo>
                  <a:pt x="69767" y="29943"/>
                </a:lnTo>
                <a:lnTo>
                  <a:pt x="70999" y="36344"/>
                </a:lnTo>
                <a:lnTo>
                  <a:pt x="64725" y="39938"/>
                </a:lnTo>
                <a:lnTo>
                  <a:pt x="61080" y="40751"/>
                </a:lnTo>
                <a:lnTo>
                  <a:pt x="50520" y="42809"/>
                </a:lnTo>
                <a:lnTo>
                  <a:pt x="39893" y="44603"/>
                </a:lnTo>
                <a:lnTo>
                  <a:pt x="29348" y="46625"/>
                </a:lnTo>
                <a:lnTo>
                  <a:pt x="19030" y="49361"/>
                </a:lnTo>
                <a:lnTo>
                  <a:pt x="9272" y="54579"/>
                </a:lnTo>
                <a:lnTo>
                  <a:pt x="2924" y="62482"/>
                </a:lnTo>
                <a:lnTo>
                  <a:pt x="0" y="72473"/>
                </a:lnTo>
                <a:lnTo>
                  <a:pt x="514" y="83956"/>
                </a:lnTo>
                <a:lnTo>
                  <a:pt x="3939" y="92547"/>
                </a:lnTo>
                <a:lnTo>
                  <a:pt x="10326" y="99372"/>
                </a:lnTo>
                <a:lnTo>
                  <a:pt x="19039" y="104042"/>
                </a:lnTo>
                <a:lnTo>
                  <a:pt x="29444" y="106168"/>
                </a:lnTo>
                <a:lnTo>
                  <a:pt x="40854" y="105999"/>
                </a:lnTo>
                <a:lnTo>
                  <a:pt x="51703" y="103773"/>
                </a:lnTo>
                <a:lnTo>
                  <a:pt x="62040" y="99230"/>
                </a:lnTo>
                <a:lnTo>
                  <a:pt x="71913" y="92109"/>
                </a:lnTo>
                <a:lnTo>
                  <a:pt x="90638" y="92109"/>
                </a:lnTo>
                <a:lnTo>
                  <a:pt x="90239" y="89068"/>
                </a:lnTo>
                <a:lnTo>
                  <a:pt x="39045" y="89068"/>
                </a:lnTo>
                <a:lnTo>
                  <a:pt x="30016" y="87766"/>
                </a:lnTo>
                <a:lnTo>
                  <a:pt x="23844" y="86204"/>
                </a:lnTo>
                <a:lnTo>
                  <a:pt x="17900" y="82584"/>
                </a:lnTo>
                <a:lnTo>
                  <a:pt x="20377" y="71345"/>
                </a:lnTo>
                <a:lnTo>
                  <a:pt x="70186" y="56880"/>
                </a:lnTo>
                <a:lnTo>
                  <a:pt x="88654" y="56880"/>
                </a:lnTo>
                <a:lnTo>
                  <a:pt x="88531" y="36344"/>
                </a:lnTo>
                <a:lnTo>
                  <a:pt x="88461" y="29232"/>
                </a:lnTo>
                <a:lnTo>
                  <a:pt x="87003" y="18698"/>
                </a:lnTo>
                <a:lnTo>
                  <a:pt x="85794" y="16254"/>
                </a:lnTo>
                <a:close/>
              </a:path>
              <a:path w="92710" h="106679">
                <a:moveTo>
                  <a:pt x="90638" y="92109"/>
                </a:moveTo>
                <a:lnTo>
                  <a:pt x="71913" y="92109"/>
                </a:lnTo>
                <a:lnTo>
                  <a:pt x="74379" y="101020"/>
                </a:lnTo>
                <a:lnTo>
                  <a:pt x="79409" y="104205"/>
                </a:lnTo>
                <a:lnTo>
                  <a:pt x="85769" y="104320"/>
                </a:lnTo>
                <a:lnTo>
                  <a:pt x="92221" y="104022"/>
                </a:lnTo>
                <a:lnTo>
                  <a:pt x="91298" y="96939"/>
                </a:lnTo>
                <a:lnTo>
                  <a:pt x="90638" y="92109"/>
                </a:lnTo>
                <a:close/>
              </a:path>
              <a:path w="92710" h="106679">
                <a:moveTo>
                  <a:pt x="88654" y="56880"/>
                </a:moveTo>
                <a:lnTo>
                  <a:pt x="70186" y="56880"/>
                </a:lnTo>
                <a:lnTo>
                  <a:pt x="70670" y="62052"/>
                </a:lnTo>
                <a:lnTo>
                  <a:pt x="70746" y="64395"/>
                </a:lnTo>
                <a:lnTo>
                  <a:pt x="39045" y="89068"/>
                </a:lnTo>
                <a:lnTo>
                  <a:pt x="90239" y="89068"/>
                </a:lnTo>
                <a:lnTo>
                  <a:pt x="89533" y="83019"/>
                </a:lnTo>
                <a:lnTo>
                  <a:pt x="89046" y="76107"/>
                </a:lnTo>
                <a:lnTo>
                  <a:pt x="88754" y="65478"/>
                </a:lnTo>
                <a:lnTo>
                  <a:pt x="88654" y="56880"/>
                </a:lnTo>
                <a:close/>
              </a:path>
              <a:path w="92710" h="106679">
                <a:moveTo>
                  <a:pt x="49034" y="0"/>
                </a:moveTo>
                <a:lnTo>
                  <a:pt x="6496" y="19386"/>
                </a:lnTo>
                <a:lnTo>
                  <a:pt x="2940" y="30845"/>
                </a:lnTo>
                <a:lnTo>
                  <a:pt x="9366" y="30972"/>
                </a:lnTo>
                <a:lnTo>
                  <a:pt x="16084" y="37131"/>
                </a:lnTo>
                <a:lnTo>
                  <a:pt x="21446" y="29232"/>
                </a:lnTo>
                <a:lnTo>
                  <a:pt x="30008" y="21185"/>
                </a:lnTo>
                <a:lnTo>
                  <a:pt x="41381" y="16633"/>
                </a:lnTo>
                <a:lnTo>
                  <a:pt x="53447" y="16254"/>
                </a:lnTo>
                <a:lnTo>
                  <a:pt x="85794" y="16254"/>
                </a:lnTo>
                <a:lnTo>
                  <a:pt x="82921" y="10448"/>
                </a:lnTo>
                <a:lnTo>
                  <a:pt x="76024" y="4618"/>
                </a:lnTo>
                <a:lnTo>
                  <a:pt x="66122" y="1343"/>
                </a:lnTo>
                <a:lnTo>
                  <a:pt x="57652" y="310"/>
                </a:lnTo>
                <a:lnTo>
                  <a:pt x="49034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1647" y="9840448"/>
            <a:ext cx="94615" cy="106045"/>
          </a:xfrm>
          <a:custGeom>
            <a:avLst/>
            <a:gdLst/>
            <a:ahLst/>
            <a:cxnLst/>
            <a:rect l="l" t="t" r="r" b="b"/>
            <a:pathLst>
              <a:path w="94614" h="106045">
                <a:moveTo>
                  <a:pt x="55074" y="0"/>
                </a:moveTo>
                <a:lnTo>
                  <a:pt x="9110" y="18651"/>
                </a:lnTo>
                <a:lnTo>
                  <a:pt x="0" y="52146"/>
                </a:lnTo>
                <a:lnTo>
                  <a:pt x="121" y="58331"/>
                </a:lnTo>
                <a:lnTo>
                  <a:pt x="4684" y="80890"/>
                </a:lnTo>
                <a:lnTo>
                  <a:pt x="16858" y="97077"/>
                </a:lnTo>
                <a:lnTo>
                  <a:pt x="35888" y="105774"/>
                </a:lnTo>
                <a:lnTo>
                  <a:pt x="61018" y="105867"/>
                </a:lnTo>
                <a:lnTo>
                  <a:pt x="73066" y="102035"/>
                </a:lnTo>
                <a:lnTo>
                  <a:pt x="82594" y="95224"/>
                </a:lnTo>
                <a:lnTo>
                  <a:pt x="86561" y="89720"/>
                </a:lnTo>
                <a:lnTo>
                  <a:pt x="48174" y="89720"/>
                </a:lnTo>
                <a:lnTo>
                  <a:pt x="38425" y="87947"/>
                </a:lnTo>
                <a:lnTo>
                  <a:pt x="30354" y="83658"/>
                </a:lnTo>
                <a:lnTo>
                  <a:pt x="24288" y="76981"/>
                </a:lnTo>
                <a:lnTo>
                  <a:pt x="20496" y="68198"/>
                </a:lnTo>
                <a:lnTo>
                  <a:pt x="19248" y="57594"/>
                </a:lnTo>
                <a:lnTo>
                  <a:pt x="93949" y="57594"/>
                </a:lnTo>
                <a:lnTo>
                  <a:pt x="94055" y="50596"/>
                </a:lnTo>
                <a:lnTo>
                  <a:pt x="94266" y="47498"/>
                </a:lnTo>
                <a:lnTo>
                  <a:pt x="93885" y="42913"/>
                </a:lnTo>
                <a:lnTo>
                  <a:pt x="93313" y="40614"/>
                </a:lnTo>
                <a:lnTo>
                  <a:pt x="19705" y="40614"/>
                </a:lnTo>
                <a:lnTo>
                  <a:pt x="23156" y="30298"/>
                </a:lnTo>
                <a:lnTo>
                  <a:pt x="29209" y="22864"/>
                </a:lnTo>
                <a:lnTo>
                  <a:pt x="37698" y="18410"/>
                </a:lnTo>
                <a:lnTo>
                  <a:pt x="48458" y="17030"/>
                </a:lnTo>
                <a:lnTo>
                  <a:pt x="83600" y="17030"/>
                </a:lnTo>
                <a:lnTo>
                  <a:pt x="81395" y="13589"/>
                </a:lnTo>
                <a:lnTo>
                  <a:pt x="69447" y="4272"/>
                </a:lnTo>
                <a:lnTo>
                  <a:pt x="55074" y="0"/>
                </a:lnTo>
                <a:close/>
              </a:path>
              <a:path w="94614" h="106045">
                <a:moveTo>
                  <a:pt x="82371" y="73012"/>
                </a:moveTo>
                <a:lnTo>
                  <a:pt x="77302" y="73521"/>
                </a:lnTo>
                <a:lnTo>
                  <a:pt x="72499" y="77635"/>
                </a:lnTo>
                <a:lnTo>
                  <a:pt x="65749" y="84498"/>
                </a:lnTo>
                <a:lnTo>
                  <a:pt x="57462" y="88549"/>
                </a:lnTo>
                <a:lnTo>
                  <a:pt x="48174" y="89720"/>
                </a:lnTo>
                <a:lnTo>
                  <a:pt x="86561" y="89720"/>
                </a:lnTo>
                <a:lnTo>
                  <a:pt x="89280" y="85946"/>
                </a:lnTo>
                <a:lnTo>
                  <a:pt x="92806" y="74714"/>
                </a:lnTo>
                <a:lnTo>
                  <a:pt x="87581" y="74084"/>
                </a:lnTo>
                <a:lnTo>
                  <a:pt x="82371" y="73012"/>
                </a:lnTo>
                <a:close/>
              </a:path>
              <a:path w="94614" h="106045">
                <a:moveTo>
                  <a:pt x="83600" y="17030"/>
                </a:moveTo>
                <a:lnTo>
                  <a:pt x="48458" y="17030"/>
                </a:lnTo>
                <a:lnTo>
                  <a:pt x="58693" y="18651"/>
                </a:lnTo>
                <a:lnTo>
                  <a:pt x="66590" y="23145"/>
                </a:lnTo>
                <a:lnTo>
                  <a:pt x="72053" y="30478"/>
                </a:lnTo>
                <a:lnTo>
                  <a:pt x="74988" y="40614"/>
                </a:lnTo>
                <a:lnTo>
                  <a:pt x="93313" y="40614"/>
                </a:lnTo>
                <a:lnTo>
                  <a:pt x="89886" y="26839"/>
                </a:lnTo>
                <a:lnTo>
                  <a:pt x="83600" y="1703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73679" y="9840442"/>
            <a:ext cx="93980" cy="106680"/>
          </a:xfrm>
          <a:custGeom>
            <a:avLst/>
            <a:gdLst/>
            <a:ahLst/>
            <a:cxnLst/>
            <a:rect l="l" t="t" r="r" b="b"/>
            <a:pathLst>
              <a:path w="93980" h="106679">
                <a:moveTo>
                  <a:pt x="54654" y="0"/>
                </a:moveTo>
                <a:lnTo>
                  <a:pt x="8646" y="18707"/>
                </a:lnTo>
                <a:lnTo>
                  <a:pt x="0" y="50941"/>
                </a:lnTo>
                <a:lnTo>
                  <a:pt x="7" y="58927"/>
                </a:lnTo>
                <a:lnTo>
                  <a:pt x="25626" y="102662"/>
                </a:lnTo>
                <a:lnTo>
                  <a:pt x="40214" y="106553"/>
                </a:lnTo>
                <a:lnTo>
                  <a:pt x="59568" y="106005"/>
                </a:lnTo>
                <a:lnTo>
                  <a:pt x="74777" y="100718"/>
                </a:lnTo>
                <a:lnTo>
                  <a:pt x="85909" y="90652"/>
                </a:lnTo>
                <a:lnTo>
                  <a:pt x="86368" y="89694"/>
                </a:lnTo>
                <a:lnTo>
                  <a:pt x="47702" y="89694"/>
                </a:lnTo>
                <a:lnTo>
                  <a:pt x="37992" y="87922"/>
                </a:lnTo>
                <a:lnTo>
                  <a:pt x="29944" y="83615"/>
                </a:lnTo>
                <a:lnTo>
                  <a:pt x="23896" y="76969"/>
                </a:lnTo>
                <a:lnTo>
                  <a:pt x="20127" y="68335"/>
                </a:lnTo>
                <a:lnTo>
                  <a:pt x="18916" y="58064"/>
                </a:lnTo>
                <a:lnTo>
                  <a:pt x="93605" y="58064"/>
                </a:lnTo>
                <a:lnTo>
                  <a:pt x="93687" y="50941"/>
                </a:lnTo>
                <a:lnTo>
                  <a:pt x="93935" y="47434"/>
                </a:lnTo>
                <a:lnTo>
                  <a:pt x="93554" y="42837"/>
                </a:lnTo>
                <a:lnTo>
                  <a:pt x="93047" y="40817"/>
                </a:lnTo>
                <a:lnTo>
                  <a:pt x="19627" y="40817"/>
                </a:lnTo>
                <a:lnTo>
                  <a:pt x="22466" y="30743"/>
                </a:lnTo>
                <a:lnTo>
                  <a:pt x="28271" y="23266"/>
                </a:lnTo>
                <a:lnTo>
                  <a:pt x="36746" y="18618"/>
                </a:lnTo>
                <a:lnTo>
                  <a:pt x="47593" y="17030"/>
                </a:lnTo>
                <a:lnTo>
                  <a:pt x="83258" y="17030"/>
                </a:lnTo>
                <a:lnTo>
                  <a:pt x="81000" y="13522"/>
                </a:lnTo>
                <a:lnTo>
                  <a:pt x="69033" y="4232"/>
                </a:lnTo>
                <a:lnTo>
                  <a:pt x="54654" y="0"/>
                </a:lnTo>
                <a:close/>
              </a:path>
              <a:path w="93980" h="106679">
                <a:moveTo>
                  <a:pt x="80600" y="71551"/>
                </a:moveTo>
                <a:lnTo>
                  <a:pt x="76625" y="71932"/>
                </a:lnTo>
                <a:lnTo>
                  <a:pt x="72205" y="77774"/>
                </a:lnTo>
                <a:lnTo>
                  <a:pt x="65295" y="84475"/>
                </a:lnTo>
                <a:lnTo>
                  <a:pt x="56965" y="88496"/>
                </a:lnTo>
                <a:lnTo>
                  <a:pt x="47702" y="89694"/>
                </a:lnTo>
                <a:lnTo>
                  <a:pt x="86368" y="89694"/>
                </a:lnTo>
                <a:lnTo>
                  <a:pt x="93033" y="75768"/>
                </a:lnTo>
                <a:lnTo>
                  <a:pt x="80600" y="71551"/>
                </a:lnTo>
                <a:close/>
              </a:path>
              <a:path w="93980" h="106679">
                <a:moveTo>
                  <a:pt x="83258" y="17030"/>
                </a:moveTo>
                <a:lnTo>
                  <a:pt x="47593" y="17030"/>
                </a:lnTo>
                <a:lnTo>
                  <a:pt x="58206" y="18618"/>
                </a:lnTo>
                <a:lnTo>
                  <a:pt x="66370" y="23214"/>
                </a:lnTo>
                <a:lnTo>
                  <a:pt x="71885" y="30669"/>
                </a:lnTo>
                <a:lnTo>
                  <a:pt x="74517" y="40817"/>
                </a:lnTo>
                <a:lnTo>
                  <a:pt x="93047" y="40817"/>
                </a:lnTo>
                <a:lnTo>
                  <a:pt x="89519" y="26760"/>
                </a:lnTo>
                <a:lnTo>
                  <a:pt x="83258" y="1703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9514" y="9840371"/>
            <a:ext cx="96520" cy="107314"/>
          </a:xfrm>
          <a:custGeom>
            <a:avLst/>
            <a:gdLst/>
            <a:ahLst/>
            <a:cxnLst/>
            <a:rect l="l" t="t" r="r" b="b"/>
            <a:pathLst>
              <a:path w="96519" h="107315">
                <a:moveTo>
                  <a:pt x="54394" y="0"/>
                </a:moveTo>
                <a:lnTo>
                  <a:pt x="8875" y="19216"/>
                </a:lnTo>
                <a:lnTo>
                  <a:pt x="0" y="51955"/>
                </a:lnTo>
                <a:lnTo>
                  <a:pt x="673" y="60236"/>
                </a:lnTo>
                <a:lnTo>
                  <a:pt x="5170" y="80089"/>
                </a:lnTo>
                <a:lnTo>
                  <a:pt x="14760" y="94661"/>
                </a:lnTo>
                <a:lnTo>
                  <a:pt x="29023" y="103643"/>
                </a:lnTo>
                <a:lnTo>
                  <a:pt x="47536" y="106730"/>
                </a:lnTo>
                <a:lnTo>
                  <a:pt x="65036" y="104267"/>
                </a:lnTo>
                <a:lnTo>
                  <a:pt x="79236" y="97085"/>
                </a:lnTo>
                <a:lnTo>
                  <a:pt x="85854" y="89598"/>
                </a:lnTo>
                <a:lnTo>
                  <a:pt x="46710" y="89598"/>
                </a:lnTo>
                <a:lnTo>
                  <a:pt x="37859" y="87794"/>
                </a:lnTo>
                <a:lnTo>
                  <a:pt x="18605" y="58623"/>
                </a:lnTo>
                <a:lnTo>
                  <a:pt x="17709" y="53381"/>
                </a:lnTo>
                <a:lnTo>
                  <a:pt x="20171" y="38225"/>
                </a:lnTo>
                <a:lnTo>
                  <a:pt x="26406" y="26770"/>
                </a:lnTo>
                <a:lnTo>
                  <a:pt x="36027" y="19560"/>
                </a:lnTo>
                <a:lnTo>
                  <a:pt x="48653" y="17106"/>
                </a:lnTo>
                <a:lnTo>
                  <a:pt x="85428" y="17106"/>
                </a:lnTo>
                <a:lnTo>
                  <a:pt x="81589" y="11868"/>
                </a:lnTo>
                <a:lnTo>
                  <a:pt x="69152" y="3513"/>
                </a:lnTo>
                <a:lnTo>
                  <a:pt x="54394" y="0"/>
                </a:lnTo>
                <a:close/>
              </a:path>
              <a:path w="96519" h="107315">
                <a:moveTo>
                  <a:pt x="85428" y="17106"/>
                </a:moveTo>
                <a:lnTo>
                  <a:pt x="48653" y="17106"/>
                </a:lnTo>
                <a:lnTo>
                  <a:pt x="57394" y="18397"/>
                </a:lnTo>
                <a:lnTo>
                  <a:pt x="65004" y="22023"/>
                </a:lnTo>
                <a:lnTo>
                  <a:pt x="71138" y="27785"/>
                </a:lnTo>
                <a:lnTo>
                  <a:pt x="75450" y="35483"/>
                </a:lnTo>
                <a:lnTo>
                  <a:pt x="77964" y="44421"/>
                </a:lnTo>
                <a:lnTo>
                  <a:pt x="78730" y="53416"/>
                </a:lnTo>
                <a:lnTo>
                  <a:pt x="77825" y="62326"/>
                </a:lnTo>
                <a:lnTo>
                  <a:pt x="46710" y="89598"/>
                </a:lnTo>
                <a:lnTo>
                  <a:pt x="85854" y="89598"/>
                </a:lnTo>
                <a:lnTo>
                  <a:pt x="89382" y="85606"/>
                </a:lnTo>
                <a:lnTo>
                  <a:pt x="94716" y="70256"/>
                </a:lnTo>
                <a:lnTo>
                  <a:pt x="95603" y="62656"/>
                </a:lnTo>
                <a:lnTo>
                  <a:pt x="95945" y="54949"/>
                </a:lnTo>
                <a:lnTo>
                  <a:pt x="95777" y="47228"/>
                </a:lnTo>
                <a:lnTo>
                  <a:pt x="95135" y="39585"/>
                </a:lnTo>
                <a:lnTo>
                  <a:pt x="90614" y="24185"/>
                </a:lnTo>
                <a:lnTo>
                  <a:pt x="85428" y="17106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1816" y="9840371"/>
            <a:ext cx="95885" cy="107314"/>
          </a:xfrm>
          <a:custGeom>
            <a:avLst/>
            <a:gdLst/>
            <a:ahLst/>
            <a:cxnLst/>
            <a:rect l="l" t="t" r="r" b="b"/>
            <a:pathLst>
              <a:path w="95885" h="107315">
                <a:moveTo>
                  <a:pt x="54203" y="0"/>
                </a:moveTo>
                <a:lnTo>
                  <a:pt x="8728" y="19338"/>
                </a:lnTo>
                <a:lnTo>
                  <a:pt x="0" y="51447"/>
                </a:lnTo>
                <a:lnTo>
                  <a:pt x="533" y="59435"/>
                </a:lnTo>
                <a:lnTo>
                  <a:pt x="4831" y="79513"/>
                </a:lnTo>
                <a:lnTo>
                  <a:pt x="14433" y="94351"/>
                </a:lnTo>
                <a:lnTo>
                  <a:pt x="28854" y="103555"/>
                </a:lnTo>
                <a:lnTo>
                  <a:pt x="47612" y="106730"/>
                </a:lnTo>
                <a:lnTo>
                  <a:pt x="65076" y="104239"/>
                </a:lnTo>
                <a:lnTo>
                  <a:pt x="79267" y="97007"/>
                </a:lnTo>
                <a:lnTo>
                  <a:pt x="85783" y="89598"/>
                </a:lnTo>
                <a:lnTo>
                  <a:pt x="47256" y="89598"/>
                </a:lnTo>
                <a:lnTo>
                  <a:pt x="38119" y="87903"/>
                </a:lnTo>
                <a:lnTo>
                  <a:pt x="18516" y="58305"/>
                </a:lnTo>
                <a:lnTo>
                  <a:pt x="17627" y="53085"/>
                </a:lnTo>
                <a:lnTo>
                  <a:pt x="20100" y="38209"/>
                </a:lnTo>
                <a:lnTo>
                  <a:pt x="26228" y="26923"/>
                </a:lnTo>
                <a:lnTo>
                  <a:pt x="35647" y="19724"/>
                </a:lnTo>
                <a:lnTo>
                  <a:pt x="47993" y="17106"/>
                </a:lnTo>
                <a:lnTo>
                  <a:pt x="85365" y="17106"/>
                </a:lnTo>
                <a:lnTo>
                  <a:pt x="81451" y="11798"/>
                </a:lnTo>
                <a:lnTo>
                  <a:pt x="68981" y="3473"/>
                </a:lnTo>
                <a:lnTo>
                  <a:pt x="54203" y="0"/>
                </a:lnTo>
                <a:close/>
              </a:path>
              <a:path w="95885" h="107315">
                <a:moveTo>
                  <a:pt x="85365" y="17106"/>
                </a:moveTo>
                <a:lnTo>
                  <a:pt x="47993" y="17106"/>
                </a:lnTo>
                <a:lnTo>
                  <a:pt x="57579" y="18440"/>
                </a:lnTo>
                <a:lnTo>
                  <a:pt x="66024" y="22482"/>
                </a:lnTo>
                <a:lnTo>
                  <a:pt x="77152" y="54811"/>
                </a:lnTo>
                <a:lnTo>
                  <a:pt x="76745" y="61796"/>
                </a:lnTo>
                <a:lnTo>
                  <a:pt x="47256" y="89598"/>
                </a:lnTo>
                <a:lnTo>
                  <a:pt x="85783" y="89598"/>
                </a:lnTo>
                <a:lnTo>
                  <a:pt x="89399" y="85487"/>
                </a:lnTo>
                <a:lnTo>
                  <a:pt x="94691" y="70129"/>
                </a:lnTo>
                <a:lnTo>
                  <a:pt x="95555" y="62522"/>
                </a:lnTo>
                <a:lnTo>
                  <a:pt x="95735" y="58305"/>
                </a:lnTo>
                <a:lnTo>
                  <a:pt x="95709" y="47089"/>
                </a:lnTo>
                <a:lnTo>
                  <a:pt x="95059" y="39446"/>
                </a:lnTo>
                <a:lnTo>
                  <a:pt x="90511" y="24085"/>
                </a:lnTo>
                <a:lnTo>
                  <a:pt x="85365" y="17106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2873914" y="9840371"/>
            <a:ext cx="297815" cy="147320"/>
            <a:chOff x="2873914" y="9840371"/>
            <a:chExt cx="297815" cy="147320"/>
          </a:xfrm>
        </p:grpSpPr>
        <p:sp>
          <p:nvSpPr>
            <p:cNvPr id="30" name="object 30"/>
            <p:cNvSpPr/>
            <p:nvPr/>
          </p:nvSpPr>
          <p:spPr>
            <a:xfrm>
              <a:off x="2974097" y="9840371"/>
              <a:ext cx="95885" cy="107314"/>
            </a:xfrm>
            <a:custGeom>
              <a:avLst/>
              <a:gdLst/>
              <a:ahLst/>
              <a:cxnLst/>
              <a:rect l="l" t="t" r="r" b="b"/>
              <a:pathLst>
                <a:path w="95885" h="107315">
                  <a:moveTo>
                    <a:pt x="53695" y="0"/>
                  </a:moveTo>
                  <a:lnTo>
                    <a:pt x="8352" y="19745"/>
                  </a:lnTo>
                  <a:lnTo>
                    <a:pt x="0" y="51244"/>
                  </a:lnTo>
                  <a:lnTo>
                    <a:pt x="431" y="58966"/>
                  </a:lnTo>
                  <a:lnTo>
                    <a:pt x="4616" y="79232"/>
                  </a:lnTo>
                  <a:lnTo>
                    <a:pt x="14270" y="94226"/>
                  </a:lnTo>
                  <a:lnTo>
                    <a:pt x="28897" y="103530"/>
                  </a:lnTo>
                  <a:lnTo>
                    <a:pt x="48006" y="106730"/>
                  </a:lnTo>
                  <a:lnTo>
                    <a:pt x="65116" y="104255"/>
                  </a:lnTo>
                  <a:lnTo>
                    <a:pt x="79098" y="97118"/>
                  </a:lnTo>
                  <a:lnTo>
                    <a:pt x="85757" y="89598"/>
                  </a:lnTo>
                  <a:lnTo>
                    <a:pt x="46685" y="89598"/>
                  </a:lnTo>
                  <a:lnTo>
                    <a:pt x="37832" y="87820"/>
                  </a:lnTo>
                  <a:lnTo>
                    <a:pt x="18503" y="58712"/>
                  </a:lnTo>
                  <a:lnTo>
                    <a:pt x="17576" y="53505"/>
                  </a:lnTo>
                  <a:lnTo>
                    <a:pt x="19959" y="38539"/>
                  </a:lnTo>
                  <a:lnTo>
                    <a:pt x="25966" y="27166"/>
                  </a:lnTo>
                  <a:lnTo>
                    <a:pt x="35262" y="19863"/>
                  </a:lnTo>
                  <a:lnTo>
                    <a:pt x="47510" y="17106"/>
                  </a:lnTo>
                  <a:lnTo>
                    <a:pt x="85345" y="17106"/>
                  </a:lnTo>
                  <a:lnTo>
                    <a:pt x="81164" y="11552"/>
                  </a:lnTo>
                  <a:lnTo>
                    <a:pt x="68572" y="3345"/>
                  </a:lnTo>
                  <a:lnTo>
                    <a:pt x="53695" y="0"/>
                  </a:lnTo>
                  <a:close/>
                </a:path>
                <a:path w="95885" h="107315">
                  <a:moveTo>
                    <a:pt x="85345" y="17106"/>
                  </a:moveTo>
                  <a:lnTo>
                    <a:pt x="47510" y="17106"/>
                  </a:lnTo>
                  <a:lnTo>
                    <a:pt x="56764" y="18254"/>
                  </a:lnTo>
                  <a:lnTo>
                    <a:pt x="64838" y="22001"/>
                  </a:lnTo>
                  <a:lnTo>
                    <a:pt x="78482" y="54829"/>
                  </a:lnTo>
                  <a:lnTo>
                    <a:pt x="77684" y="62476"/>
                  </a:lnTo>
                  <a:lnTo>
                    <a:pt x="46685" y="89598"/>
                  </a:lnTo>
                  <a:lnTo>
                    <a:pt x="85757" y="89598"/>
                  </a:lnTo>
                  <a:lnTo>
                    <a:pt x="89161" y="85754"/>
                  </a:lnTo>
                  <a:lnTo>
                    <a:pt x="94513" y="70599"/>
                  </a:lnTo>
                  <a:lnTo>
                    <a:pt x="95459" y="62772"/>
                  </a:lnTo>
                  <a:lnTo>
                    <a:pt x="95815" y="54829"/>
                  </a:lnTo>
                  <a:lnTo>
                    <a:pt x="95627" y="46871"/>
                  </a:lnTo>
                  <a:lnTo>
                    <a:pt x="94945" y="39001"/>
                  </a:lnTo>
                  <a:lnTo>
                    <a:pt x="90334" y="23733"/>
                  </a:lnTo>
                  <a:lnTo>
                    <a:pt x="85345" y="17106"/>
                  </a:lnTo>
                  <a:close/>
                </a:path>
              </a:pathLst>
            </a:custGeom>
            <a:solidFill>
              <a:srgbClr val="926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89386" y="9842478"/>
              <a:ext cx="82321" cy="10431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73914" y="9841772"/>
              <a:ext cx="92710" cy="146050"/>
            </a:xfrm>
            <a:custGeom>
              <a:avLst/>
              <a:gdLst/>
              <a:ahLst/>
              <a:cxnLst/>
              <a:rect l="l" t="t" r="r" b="b"/>
              <a:pathLst>
                <a:path w="92710" h="146050">
                  <a:moveTo>
                    <a:pt x="18376" y="0"/>
                  </a:moveTo>
                  <a:lnTo>
                    <a:pt x="2730" y="546"/>
                  </a:lnTo>
                  <a:lnTo>
                    <a:pt x="0" y="1168"/>
                  </a:lnTo>
                  <a:lnTo>
                    <a:pt x="2184" y="7747"/>
                  </a:lnTo>
                  <a:lnTo>
                    <a:pt x="37731" y="102552"/>
                  </a:lnTo>
                  <a:lnTo>
                    <a:pt x="37261" y="105346"/>
                  </a:lnTo>
                  <a:lnTo>
                    <a:pt x="33895" y="116625"/>
                  </a:lnTo>
                  <a:lnTo>
                    <a:pt x="27857" y="123628"/>
                  </a:lnTo>
                  <a:lnTo>
                    <a:pt x="18295" y="126734"/>
                  </a:lnTo>
                  <a:lnTo>
                    <a:pt x="4356" y="126326"/>
                  </a:lnTo>
                  <a:lnTo>
                    <a:pt x="7708" y="133565"/>
                  </a:lnTo>
                  <a:lnTo>
                    <a:pt x="8813" y="141541"/>
                  </a:lnTo>
                  <a:lnTo>
                    <a:pt x="12979" y="143738"/>
                  </a:lnTo>
                  <a:lnTo>
                    <a:pt x="20188" y="145679"/>
                  </a:lnTo>
                  <a:lnTo>
                    <a:pt x="27703" y="144613"/>
                  </a:lnTo>
                  <a:lnTo>
                    <a:pt x="92214" y="4356"/>
                  </a:lnTo>
                  <a:lnTo>
                    <a:pt x="92240" y="2603"/>
                  </a:lnTo>
                  <a:lnTo>
                    <a:pt x="92557" y="736"/>
                  </a:lnTo>
                  <a:lnTo>
                    <a:pt x="75463" y="736"/>
                  </a:lnTo>
                  <a:lnTo>
                    <a:pt x="46837" y="79959"/>
                  </a:lnTo>
                  <a:lnTo>
                    <a:pt x="18376" y="0"/>
                  </a:lnTo>
                  <a:close/>
                </a:path>
              </a:pathLst>
            </a:custGeom>
            <a:solidFill>
              <a:srgbClr val="926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694" y="9805530"/>
            <a:ext cx="88265" cy="139700"/>
          </a:xfrm>
          <a:custGeom>
            <a:avLst/>
            <a:gdLst/>
            <a:ahLst/>
            <a:cxnLst/>
            <a:rect l="l" t="t" r="r" b="b"/>
            <a:pathLst>
              <a:path w="88264" h="139700">
                <a:moveTo>
                  <a:pt x="87744" y="123190"/>
                </a:moveTo>
                <a:lnTo>
                  <a:pt x="18440" y="123190"/>
                </a:lnTo>
                <a:lnTo>
                  <a:pt x="18440" y="0"/>
                </a:lnTo>
                <a:lnTo>
                  <a:pt x="0" y="0"/>
                </a:lnTo>
                <a:lnTo>
                  <a:pt x="0" y="123190"/>
                </a:lnTo>
                <a:lnTo>
                  <a:pt x="0" y="139700"/>
                </a:lnTo>
                <a:lnTo>
                  <a:pt x="87744" y="139700"/>
                </a:lnTo>
                <a:lnTo>
                  <a:pt x="87744" y="12319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29786" y="9802012"/>
            <a:ext cx="60325" cy="142875"/>
          </a:xfrm>
          <a:custGeom>
            <a:avLst/>
            <a:gdLst/>
            <a:ahLst/>
            <a:cxnLst/>
            <a:rect l="l" t="t" r="r" b="b"/>
            <a:pathLst>
              <a:path w="60325" h="142875">
                <a:moveTo>
                  <a:pt x="59943" y="0"/>
                </a:moveTo>
                <a:lnTo>
                  <a:pt x="18346" y="10569"/>
                </a:lnTo>
                <a:lnTo>
                  <a:pt x="14465" y="40500"/>
                </a:lnTo>
                <a:lnTo>
                  <a:pt x="0" y="40500"/>
                </a:lnTo>
                <a:lnTo>
                  <a:pt x="0" y="56870"/>
                </a:lnTo>
                <a:lnTo>
                  <a:pt x="15189" y="56870"/>
                </a:lnTo>
                <a:lnTo>
                  <a:pt x="15189" y="142646"/>
                </a:lnTo>
                <a:lnTo>
                  <a:pt x="33007" y="142646"/>
                </a:lnTo>
                <a:lnTo>
                  <a:pt x="33007" y="56565"/>
                </a:lnTo>
                <a:lnTo>
                  <a:pt x="51600" y="56565"/>
                </a:lnTo>
                <a:lnTo>
                  <a:pt x="51600" y="40182"/>
                </a:lnTo>
                <a:lnTo>
                  <a:pt x="31978" y="40182"/>
                </a:lnTo>
                <a:lnTo>
                  <a:pt x="33032" y="33489"/>
                </a:lnTo>
                <a:lnTo>
                  <a:pt x="31991" y="25209"/>
                </a:lnTo>
                <a:lnTo>
                  <a:pt x="40881" y="18694"/>
                </a:lnTo>
                <a:lnTo>
                  <a:pt x="49199" y="18237"/>
                </a:lnTo>
                <a:lnTo>
                  <a:pt x="57327" y="15963"/>
                </a:lnTo>
                <a:lnTo>
                  <a:pt x="59943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27386" y="9807697"/>
            <a:ext cx="50165" cy="140335"/>
          </a:xfrm>
          <a:custGeom>
            <a:avLst/>
            <a:gdLst/>
            <a:ahLst/>
            <a:cxnLst/>
            <a:rect l="l" t="t" r="r" b="b"/>
            <a:pathLst>
              <a:path w="50164" h="140334">
                <a:moveTo>
                  <a:pt x="29527" y="0"/>
                </a:moveTo>
                <a:lnTo>
                  <a:pt x="17540" y="4713"/>
                </a:lnTo>
                <a:lnTo>
                  <a:pt x="12382" y="12914"/>
                </a:lnTo>
                <a:lnTo>
                  <a:pt x="11310" y="23122"/>
                </a:lnTo>
                <a:lnTo>
                  <a:pt x="11582" y="33858"/>
                </a:lnTo>
                <a:lnTo>
                  <a:pt x="0" y="35217"/>
                </a:lnTo>
                <a:lnTo>
                  <a:pt x="0" y="50876"/>
                </a:lnTo>
                <a:lnTo>
                  <a:pt x="11658" y="51625"/>
                </a:lnTo>
                <a:lnTo>
                  <a:pt x="11595" y="60655"/>
                </a:lnTo>
                <a:lnTo>
                  <a:pt x="13093" y="132232"/>
                </a:lnTo>
                <a:lnTo>
                  <a:pt x="18681" y="137325"/>
                </a:lnTo>
                <a:lnTo>
                  <a:pt x="33312" y="139801"/>
                </a:lnTo>
                <a:lnTo>
                  <a:pt x="40779" y="138861"/>
                </a:lnTo>
                <a:lnTo>
                  <a:pt x="48323" y="138861"/>
                </a:lnTo>
                <a:lnTo>
                  <a:pt x="48615" y="129171"/>
                </a:lnTo>
                <a:lnTo>
                  <a:pt x="49872" y="120827"/>
                </a:lnTo>
                <a:lnTo>
                  <a:pt x="34645" y="121869"/>
                </a:lnTo>
                <a:lnTo>
                  <a:pt x="30137" y="116967"/>
                </a:lnTo>
                <a:lnTo>
                  <a:pt x="29777" y="98711"/>
                </a:lnTo>
                <a:lnTo>
                  <a:pt x="29756" y="51282"/>
                </a:lnTo>
                <a:lnTo>
                  <a:pt x="46443" y="51282"/>
                </a:lnTo>
                <a:lnTo>
                  <a:pt x="46443" y="34975"/>
                </a:lnTo>
                <a:lnTo>
                  <a:pt x="29527" y="34112"/>
                </a:lnTo>
                <a:lnTo>
                  <a:pt x="29527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6187" y="9840542"/>
            <a:ext cx="55244" cy="104139"/>
          </a:xfrm>
          <a:custGeom>
            <a:avLst/>
            <a:gdLst/>
            <a:ahLst/>
            <a:cxnLst/>
            <a:rect l="l" t="t" r="r" b="b"/>
            <a:pathLst>
              <a:path w="55245" h="104140">
                <a:moveTo>
                  <a:pt x="33604" y="0"/>
                </a:moveTo>
                <a:lnTo>
                  <a:pt x="24323" y="4143"/>
                </a:lnTo>
                <a:lnTo>
                  <a:pt x="15887" y="13311"/>
                </a:lnTo>
                <a:lnTo>
                  <a:pt x="14592" y="2147"/>
                </a:lnTo>
                <a:lnTo>
                  <a:pt x="0" y="2147"/>
                </a:lnTo>
                <a:lnTo>
                  <a:pt x="0" y="104103"/>
                </a:lnTo>
                <a:lnTo>
                  <a:pt x="17030" y="104103"/>
                </a:lnTo>
                <a:lnTo>
                  <a:pt x="17033" y="65779"/>
                </a:lnTo>
                <a:lnTo>
                  <a:pt x="17257" y="53384"/>
                </a:lnTo>
                <a:lnTo>
                  <a:pt x="18072" y="41047"/>
                </a:lnTo>
                <a:lnTo>
                  <a:pt x="20818" y="27502"/>
                </a:lnTo>
                <a:lnTo>
                  <a:pt x="26347" y="19999"/>
                </a:lnTo>
                <a:lnTo>
                  <a:pt x="35622" y="17746"/>
                </a:lnTo>
                <a:lnTo>
                  <a:pt x="49606" y="19953"/>
                </a:lnTo>
                <a:lnTo>
                  <a:pt x="54902" y="4510"/>
                </a:lnTo>
                <a:lnTo>
                  <a:pt x="43780" y="311"/>
                </a:lnTo>
                <a:lnTo>
                  <a:pt x="33604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97139" y="9840289"/>
            <a:ext cx="55244" cy="104775"/>
          </a:xfrm>
          <a:custGeom>
            <a:avLst/>
            <a:gdLst/>
            <a:ahLst/>
            <a:cxnLst/>
            <a:rect l="l" t="t" r="r" b="b"/>
            <a:pathLst>
              <a:path w="55245" h="104775">
                <a:moveTo>
                  <a:pt x="35852" y="0"/>
                </a:moveTo>
                <a:lnTo>
                  <a:pt x="26822" y="3676"/>
                </a:lnTo>
                <a:lnTo>
                  <a:pt x="15722" y="11936"/>
                </a:lnTo>
                <a:lnTo>
                  <a:pt x="14528" y="2601"/>
                </a:lnTo>
                <a:lnTo>
                  <a:pt x="0" y="2601"/>
                </a:lnTo>
                <a:lnTo>
                  <a:pt x="0" y="104468"/>
                </a:lnTo>
                <a:lnTo>
                  <a:pt x="17018" y="104468"/>
                </a:lnTo>
                <a:lnTo>
                  <a:pt x="17062" y="66359"/>
                </a:lnTo>
                <a:lnTo>
                  <a:pt x="17307" y="53497"/>
                </a:lnTo>
                <a:lnTo>
                  <a:pt x="18135" y="40689"/>
                </a:lnTo>
                <a:lnTo>
                  <a:pt x="20934" y="27484"/>
                </a:lnTo>
                <a:lnTo>
                  <a:pt x="26612" y="20061"/>
                </a:lnTo>
                <a:lnTo>
                  <a:pt x="35805" y="17843"/>
                </a:lnTo>
                <a:lnTo>
                  <a:pt x="49149" y="20254"/>
                </a:lnTo>
                <a:lnTo>
                  <a:pt x="51346" y="15352"/>
                </a:lnTo>
                <a:lnTo>
                  <a:pt x="53213" y="10260"/>
                </a:lnTo>
                <a:lnTo>
                  <a:pt x="54686" y="5218"/>
                </a:lnTo>
                <a:lnTo>
                  <a:pt x="44558" y="611"/>
                </a:lnTo>
                <a:lnTo>
                  <a:pt x="35852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95355" y="9840579"/>
            <a:ext cx="55244" cy="104139"/>
          </a:xfrm>
          <a:custGeom>
            <a:avLst/>
            <a:gdLst/>
            <a:ahLst/>
            <a:cxnLst/>
            <a:rect l="l" t="t" r="r" b="b"/>
            <a:pathLst>
              <a:path w="55244" h="104140">
                <a:moveTo>
                  <a:pt x="33689" y="0"/>
                </a:moveTo>
                <a:lnTo>
                  <a:pt x="24350" y="4156"/>
                </a:lnTo>
                <a:lnTo>
                  <a:pt x="15760" y="13352"/>
                </a:lnTo>
                <a:lnTo>
                  <a:pt x="14617" y="2354"/>
                </a:lnTo>
                <a:lnTo>
                  <a:pt x="0" y="2354"/>
                </a:lnTo>
                <a:lnTo>
                  <a:pt x="0" y="104144"/>
                </a:lnTo>
                <a:lnTo>
                  <a:pt x="16979" y="104144"/>
                </a:lnTo>
                <a:lnTo>
                  <a:pt x="17037" y="65503"/>
                </a:lnTo>
                <a:lnTo>
                  <a:pt x="17285" y="52879"/>
                </a:lnTo>
                <a:lnTo>
                  <a:pt x="18110" y="40314"/>
                </a:lnTo>
                <a:lnTo>
                  <a:pt x="20891" y="27181"/>
                </a:lnTo>
                <a:lnTo>
                  <a:pt x="26568" y="19823"/>
                </a:lnTo>
                <a:lnTo>
                  <a:pt x="35855" y="17636"/>
                </a:lnTo>
                <a:lnTo>
                  <a:pt x="49466" y="20019"/>
                </a:lnTo>
                <a:lnTo>
                  <a:pt x="54914" y="4525"/>
                </a:lnTo>
                <a:lnTo>
                  <a:pt x="43853" y="313"/>
                </a:lnTo>
                <a:lnTo>
                  <a:pt x="33689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063" y="9839581"/>
            <a:ext cx="55880" cy="105410"/>
          </a:xfrm>
          <a:custGeom>
            <a:avLst/>
            <a:gdLst/>
            <a:ahLst/>
            <a:cxnLst/>
            <a:rect l="l" t="t" r="r" b="b"/>
            <a:pathLst>
              <a:path w="55880" h="105409">
                <a:moveTo>
                  <a:pt x="40195" y="0"/>
                </a:moveTo>
                <a:lnTo>
                  <a:pt x="27216" y="2679"/>
                </a:lnTo>
                <a:lnTo>
                  <a:pt x="21437" y="7988"/>
                </a:lnTo>
                <a:lnTo>
                  <a:pt x="15303" y="11569"/>
                </a:lnTo>
                <a:lnTo>
                  <a:pt x="14249" y="2908"/>
                </a:lnTo>
                <a:lnTo>
                  <a:pt x="0" y="2908"/>
                </a:lnTo>
                <a:lnTo>
                  <a:pt x="0" y="104965"/>
                </a:lnTo>
                <a:lnTo>
                  <a:pt x="16802" y="104965"/>
                </a:lnTo>
                <a:lnTo>
                  <a:pt x="16727" y="65035"/>
                </a:lnTo>
                <a:lnTo>
                  <a:pt x="17106" y="44856"/>
                </a:lnTo>
                <a:lnTo>
                  <a:pt x="35146" y="18080"/>
                </a:lnTo>
                <a:lnTo>
                  <a:pt x="42811" y="19240"/>
                </a:lnTo>
                <a:lnTo>
                  <a:pt x="49212" y="21272"/>
                </a:lnTo>
                <a:lnTo>
                  <a:pt x="55422" y="3809"/>
                </a:lnTo>
                <a:lnTo>
                  <a:pt x="47421" y="2717"/>
                </a:lnTo>
                <a:lnTo>
                  <a:pt x="40195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24186" y="9805301"/>
            <a:ext cx="19050" cy="139700"/>
          </a:xfrm>
          <a:custGeom>
            <a:avLst/>
            <a:gdLst/>
            <a:ahLst/>
            <a:cxnLst/>
            <a:rect l="l" t="t" r="r" b="b"/>
            <a:pathLst>
              <a:path w="19050" h="139700">
                <a:moveTo>
                  <a:pt x="18757" y="0"/>
                </a:moveTo>
                <a:lnTo>
                  <a:pt x="0" y="0"/>
                </a:lnTo>
                <a:lnTo>
                  <a:pt x="0" y="18757"/>
                </a:lnTo>
                <a:lnTo>
                  <a:pt x="18757" y="18757"/>
                </a:lnTo>
                <a:lnTo>
                  <a:pt x="18757" y="0"/>
                </a:lnTo>
                <a:close/>
              </a:path>
              <a:path w="19050" h="139700">
                <a:moveTo>
                  <a:pt x="18834" y="37630"/>
                </a:moveTo>
                <a:lnTo>
                  <a:pt x="76" y="37630"/>
                </a:lnTo>
                <a:lnTo>
                  <a:pt x="76" y="139547"/>
                </a:lnTo>
                <a:lnTo>
                  <a:pt x="18834" y="139547"/>
                </a:lnTo>
                <a:lnTo>
                  <a:pt x="18834" y="3763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2837" y="9605811"/>
            <a:ext cx="1869960" cy="628992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0029">
              <a:lnSpc>
                <a:spcPct val="100499"/>
              </a:lnSpc>
              <a:spcBef>
                <a:spcPts val="95"/>
              </a:spcBef>
            </a:pPr>
            <a:r>
              <a:rPr dirty="0">
                <a:solidFill>
                  <a:srgbClr val="9265A9"/>
                </a:solidFill>
              </a:rPr>
              <a:t>Age</a:t>
            </a:r>
            <a:r>
              <a:rPr spc="-155" dirty="0">
                <a:solidFill>
                  <a:srgbClr val="9265A9"/>
                </a:solidFill>
              </a:rPr>
              <a:t> </a:t>
            </a:r>
            <a:r>
              <a:rPr dirty="0">
                <a:solidFill>
                  <a:srgbClr val="9265A9"/>
                </a:solidFill>
              </a:rPr>
              <a:t>Well</a:t>
            </a:r>
            <a:r>
              <a:rPr spc="-155" dirty="0">
                <a:solidFill>
                  <a:srgbClr val="9265A9"/>
                </a:solidFill>
              </a:rPr>
              <a:t> </a:t>
            </a:r>
            <a:r>
              <a:rPr spc="-20" dirty="0">
                <a:solidFill>
                  <a:srgbClr val="9265A9"/>
                </a:solidFill>
              </a:rPr>
              <a:t>with </a:t>
            </a:r>
            <a:r>
              <a:rPr dirty="0">
                <a:solidFill>
                  <a:srgbClr val="9265A9"/>
                </a:solidFill>
              </a:rPr>
              <a:t>Welsh</a:t>
            </a:r>
            <a:r>
              <a:rPr spc="-295" dirty="0">
                <a:solidFill>
                  <a:srgbClr val="9265A9"/>
                </a:solidFill>
              </a:rPr>
              <a:t> </a:t>
            </a:r>
            <a:r>
              <a:rPr spc="-10" dirty="0">
                <a:solidFill>
                  <a:srgbClr val="9265A9"/>
                </a:solidFill>
              </a:rPr>
              <a:t>Libraries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1748863" y="2325082"/>
            <a:ext cx="4061460" cy="3978275"/>
            <a:chOff x="1749380" y="2321991"/>
            <a:chExt cx="4061460" cy="3978275"/>
          </a:xfrm>
        </p:grpSpPr>
        <p:sp>
          <p:nvSpPr>
            <p:cNvPr id="44" name="object 44"/>
            <p:cNvSpPr/>
            <p:nvPr/>
          </p:nvSpPr>
          <p:spPr>
            <a:xfrm>
              <a:off x="1749380" y="2540954"/>
              <a:ext cx="3989070" cy="3759200"/>
            </a:xfrm>
            <a:custGeom>
              <a:avLst/>
              <a:gdLst/>
              <a:ahLst/>
              <a:cxnLst/>
              <a:rect l="l" t="t" r="r" b="b"/>
              <a:pathLst>
                <a:path w="3989070" h="3759200">
                  <a:moveTo>
                    <a:pt x="1014189" y="0"/>
                  </a:moveTo>
                  <a:lnTo>
                    <a:pt x="965831" y="1182"/>
                  </a:lnTo>
                  <a:lnTo>
                    <a:pt x="917020" y="4585"/>
                  </a:lnTo>
                  <a:lnTo>
                    <a:pt x="867772" y="10188"/>
                  </a:lnTo>
                  <a:lnTo>
                    <a:pt x="818108" y="17968"/>
                  </a:lnTo>
                  <a:lnTo>
                    <a:pt x="766002" y="28355"/>
                  </a:lnTo>
                  <a:lnTo>
                    <a:pt x="715466" y="40710"/>
                  </a:lnTo>
                  <a:lnTo>
                    <a:pt x="666508" y="55028"/>
                  </a:lnTo>
                  <a:lnTo>
                    <a:pt x="619134" y="71305"/>
                  </a:lnTo>
                  <a:lnTo>
                    <a:pt x="573349" y="89534"/>
                  </a:lnTo>
                  <a:lnTo>
                    <a:pt x="529159" y="109711"/>
                  </a:lnTo>
                  <a:lnTo>
                    <a:pt x="486572" y="131831"/>
                  </a:lnTo>
                  <a:lnTo>
                    <a:pt x="445593" y="155889"/>
                  </a:lnTo>
                  <a:lnTo>
                    <a:pt x="406229" y="181878"/>
                  </a:lnTo>
                  <a:lnTo>
                    <a:pt x="368485" y="209794"/>
                  </a:lnTo>
                  <a:lnTo>
                    <a:pt x="332368" y="239633"/>
                  </a:lnTo>
                  <a:lnTo>
                    <a:pt x="297884" y="271387"/>
                  </a:lnTo>
                  <a:lnTo>
                    <a:pt x="265040" y="305054"/>
                  </a:lnTo>
                  <a:lnTo>
                    <a:pt x="233841" y="340626"/>
                  </a:lnTo>
                  <a:lnTo>
                    <a:pt x="204294" y="378099"/>
                  </a:lnTo>
                  <a:lnTo>
                    <a:pt x="176404" y="417468"/>
                  </a:lnTo>
                  <a:lnTo>
                    <a:pt x="150179" y="458728"/>
                  </a:lnTo>
                  <a:lnTo>
                    <a:pt x="125625" y="501873"/>
                  </a:lnTo>
                  <a:lnTo>
                    <a:pt x="102746" y="546898"/>
                  </a:lnTo>
                  <a:lnTo>
                    <a:pt x="81551" y="593798"/>
                  </a:lnTo>
                  <a:lnTo>
                    <a:pt x="62045" y="642568"/>
                  </a:lnTo>
                  <a:lnTo>
                    <a:pt x="44234" y="693202"/>
                  </a:lnTo>
                  <a:lnTo>
                    <a:pt x="29626" y="746550"/>
                  </a:lnTo>
                  <a:lnTo>
                    <a:pt x="18864" y="801177"/>
                  </a:lnTo>
                  <a:lnTo>
                    <a:pt x="9728" y="856347"/>
                  </a:lnTo>
                  <a:lnTo>
                    <a:pt x="0" y="911325"/>
                  </a:lnTo>
                  <a:lnTo>
                    <a:pt x="0" y="1046478"/>
                  </a:lnTo>
                  <a:lnTo>
                    <a:pt x="4216" y="1065461"/>
                  </a:lnTo>
                  <a:lnTo>
                    <a:pt x="6075" y="1074960"/>
                  </a:lnTo>
                  <a:lnTo>
                    <a:pt x="7213" y="1084502"/>
                  </a:lnTo>
                  <a:lnTo>
                    <a:pt x="11361" y="1133277"/>
                  </a:lnTo>
                  <a:lnTo>
                    <a:pt x="17238" y="1181641"/>
                  </a:lnTo>
                  <a:lnTo>
                    <a:pt x="24780" y="1229607"/>
                  </a:lnTo>
                  <a:lnTo>
                    <a:pt x="33924" y="1277188"/>
                  </a:lnTo>
                  <a:lnTo>
                    <a:pt x="44605" y="1324398"/>
                  </a:lnTo>
                  <a:lnTo>
                    <a:pt x="56759" y="1371250"/>
                  </a:lnTo>
                  <a:lnTo>
                    <a:pt x="70322" y="1417757"/>
                  </a:lnTo>
                  <a:lnTo>
                    <a:pt x="85229" y="1463933"/>
                  </a:lnTo>
                  <a:lnTo>
                    <a:pt x="101417" y="1509790"/>
                  </a:lnTo>
                  <a:lnTo>
                    <a:pt x="118821" y="1555342"/>
                  </a:lnTo>
                  <a:lnTo>
                    <a:pt x="138194" y="1602770"/>
                  </a:lnTo>
                  <a:lnTo>
                    <a:pt x="158467" y="1649661"/>
                  </a:lnTo>
                  <a:lnTo>
                    <a:pt x="179610" y="1696032"/>
                  </a:lnTo>
                  <a:lnTo>
                    <a:pt x="201593" y="1741900"/>
                  </a:lnTo>
                  <a:lnTo>
                    <a:pt x="224386" y="1787282"/>
                  </a:lnTo>
                  <a:lnTo>
                    <a:pt x="247961" y="1832196"/>
                  </a:lnTo>
                  <a:lnTo>
                    <a:pt x="272287" y="1876658"/>
                  </a:lnTo>
                  <a:lnTo>
                    <a:pt x="297334" y="1920687"/>
                  </a:lnTo>
                  <a:lnTo>
                    <a:pt x="323074" y="1964300"/>
                  </a:lnTo>
                  <a:lnTo>
                    <a:pt x="349476" y="2007514"/>
                  </a:lnTo>
                  <a:lnTo>
                    <a:pt x="376511" y="2050346"/>
                  </a:lnTo>
                  <a:lnTo>
                    <a:pt x="404149" y="2092813"/>
                  </a:lnTo>
                  <a:lnTo>
                    <a:pt x="432360" y="2134934"/>
                  </a:lnTo>
                  <a:lnTo>
                    <a:pt x="461115" y="2176724"/>
                  </a:lnTo>
                  <a:lnTo>
                    <a:pt x="490385" y="2218202"/>
                  </a:lnTo>
                  <a:lnTo>
                    <a:pt x="520139" y="2259385"/>
                  </a:lnTo>
                  <a:lnTo>
                    <a:pt x="550348" y="2300291"/>
                  </a:lnTo>
                  <a:lnTo>
                    <a:pt x="580983" y="2340935"/>
                  </a:lnTo>
                  <a:lnTo>
                    <a:pt x="612013" y="2381337"/>
                  </a:lnTo>
                  <a:lnTo>
                    <a:pt x="642898" y="2420809"/>
                  </a:lnTo>
                  <a:lnTo>
                    <a:pt x="674123" y="2459977"/>
                  </a:lnTo>
                  <a:lnTo>
                    <a:pt x="705673" y="2498855"/>
                  </a:lnTo>
                  <a:lnTo>
                    <a:pt x="737533" y="2537456"/>
                  </a:lnTo>
                  <a:lnTo>
                    <a:pt x="769690" y="2575792"/>
                  </a:lnTo>
                  <a:lnTo>
                    <a:pt x="802127" y="2613877"/>
                  </a:lnTo>
                  <a:lnTo>
                    <a:pt x="834832" y="2651722"/>
                  </a:lnTo>
                  <a:lnTo>
                    <a:pt x="867788" y="2689342"/>
                  </a:lnTo>
                  <a:lnTo>
                    <a:pt x="900982" y="2726749"/>
                  </a:lnTo>
                  <a:lnTo>
                    <a:pt x="934399" y="2763956"/>
                  </a:lnTo>
                  <a:lnTo>
                    <a:pt x="968024" y="2800976"/>
                  </a:lnTo>
                  <a:lnTo>
                    <a:pt x="1035840" y="2874506"/>
                  </a:lnTo>
                  <a:lnTo>
                    <a:pt x="1104313" y="2947443"/>
                  </a:lnTo>
                  <a:lnTo>
                    <a:pt x="1173328" y="3019890"/>
                  </a:lnTo>
                  <a:lnTo>
                    <a:pt x="1277607" y="3127868"/>
                  </a:lnTo>
                  <a:lnTo>
                    <a:pt x="1315331" y="3164642"/>
                  </a:lnTo>
                  <a:lnTo>
                    <a:pt x="1354535" y="3199984"/>
                  </a:lnTo>
                  <a:lnTo>
                    <a:pt x="1394366" y="3234723"/>
                  </a:lnTo>
                  <a:lnTo>
                    <a:pt x="1433969" y="3269689"/>
                  </a:lnTo>
                  <a:lnTo>
                    <a:pt x="1441554" y="3278746"/>
                  </a:lnTo>
                  <a:lnTo>
                    <a:pt x="1502795" y="3332711"/>
                  </a:lnTo>
                  <a:lnTo>
                    <a:pt x="1670533" y="3477438"/>
                  </a:lnTo>
                  <a:lnTo>
                    <a:pt x="1997608" y="3758779"/>
                  </a:lnTo>
                  <a:lnTo>
                    <a:pt x="2004358" y="3752258"/>
                  </a:lnTo>
                  <a:lnTo>
                    <a:pt x="2024130" y="3734832"/>
                  </a:lnTo>
                  <a:lnTo>
                    <a:pt x="2094728" y="3673971"/>
                  </a:lnTo>
                  <a:lnTo>
                    <a:pt x="2457512" y="3364070"/>
                  </a:lnTo>
                  <a:lnTo>
                    <a:pt x="2528104" y="3303216"/>
                  </a:lnTo>
                  <a:lnTo>
                    <a:pt x="2547872" y="3285793"/>
                  </a:lnTo>
                  <a:lnTo>
                    <a:pt x="2554617" y="3279278"/>
                  </a:lnTo>
                  <a:lnTo>
                    <a:pt x="2594226" y="3244311"/>
                  </a:lnTo>
                  <a:lnTo>
                    <a:pt x="2634057" y="3209572"/>
                  </a:lnTo>
                  <a:lnTo>
                    <a:pt x="2673262" y="3174231"/>
                  </a:lnTo>
                  <a:lnTo>
                    <a:pt x="2710992" y="3137457"/>
                  </a:lnTo>
                  <a:lnTo>
                    <a:pt x="2815267" y="3029479"/>
                  </a:lnTo>
                  <a:lnTo>
                    <a:pt x="2884278" y="2957032"/>
                  </a:lnTo>
                  <a:lnTo>
                    <a:pt x="2952750" y="2884094"/>
                  </a:lnTo>
                  <a:lnTo>
                    <a:pt x="3020565" y="2810563"/>
                  </a:lnTo>
                  <a:lnTo>
                    <a:pt x="3054189" y="2773543"/>
                  </a:lnTo>
                  <a:lnTo>
                    <a:pt x="3087605" y="2736335"/>
                  </a:lnTo>
                  <a:lnTo>
                    <a:pt x="3120799" y="2698928"/>
                  </a:lnTo>
                  <a:lnTo>
                    <a:pt x="3153755" y="2661307"/>
                  </a:lnTo>
                  <a:lnTo>
                    <a:pt x="3186459" y="2623461"/>
                  </a:lnTo>
                  <a:lnTo>
                    <a:pt x="3218897" y="2585375"/>
                  </a:lnTo>
                  <a:lnTo>
                    <a:pt x="3251053" y="2547038"/>
                  </a:lnTo>
                  <a:lnTo>
                    <a:pt x="3282914" y="2508436"/>
                  </a:lnTo>
                  <a:lnTo>
                    <a:pt x="3314464" y="2469556"/>
                  </a:lnTo>
                  <a:lnTo>
                    <a:pt x="3345689" y="2430386"/>
                  </a:lnTo>
                  <a:lnTo>
                    <a:pt x="3376574" y="2390913"/>
                  </a:lnTo>
                  <a:lnTo>
                    <a:pt x="3407606" y="2350511"/>
                  </a:lnTo>
                  <a:lnTo>
                    <a:pt x="3438241" y="2309867"/>
                  </a:lnTo>
                  <a:lnTo>
                    <a:pt x="3468452" y="2268962"/>
                  </a:lnTo>
                  <a:lnTo>
                    <a:pt x="3498206" y="2227779"/>
                  </a:lnTo>
                  <a:lnTo>
                    <a:pt x="3527477" y="2186302"/>
                  </a:lnTo>
                  <a:lnTo>
                    <a:pt x="3556232" y="2144512"/>
                  </a:lnTo>
                  <a:lnTo>
                    <a:pt x="3584444" y="2102392"/>
                  </a:lnTo>
                  <a:lnTo>
                    <a:pt x="3612082" y="2059925"/>
                  </a:lnTo>
                  <a:lnTo>
                    <a:pt x="3639117" y="2017094"/>
                  </a:lnTo>
                  <a:lnTo>
                    <a:pt x="3665519" y="1973881"/>
                  </a:lnTo>
                  <a:lnTo>
                    <a:pt x="3691259" y="1930269"/>
                  </a:lnTo>
                  <a:lnTo>
                    <a:pt x="3716306" y="1886240"/>
                  </a:lnTo>
                  <a:lnTo>
                    <a:pt x="3740632" y="1841777"/>
                  </a:lnTo>
                  <a:lnTo>
                    <a:pt x="3764207" y="1796863"/>
                  </a:lnTo>
                  <a:lnTo>
                    <a:pt x="3787001" y="1751480"/>
                  </a:lnTo>
                  <a:lnTo>
                    <a:pt x="3808985" y="1705612"/>
                  </a:lnTo>
                  <a:lnTo>
                    <a:pt x="3830129" y="1659240"/>
                  </a:lnTo>
                  <a:lnTo>
                    <a:pt x="3850403" y="1612348"/>
                  </a:lnTo>
                  <a:lnTo>
                    <a:pt x="3869778" y="1564917"/>
                  </a:lnTo>
                  <a:lnTo>
                    <a:pt x="3887179" y="1519369"/>
                  </a:lnTo>
                  <a:lnTo>
                    <a:pt x="3903364" y="1473515"/>
                  </a:lnTo>
                  <a:lnTo>
                    <a:pt x="3918269" y="1427341"/>
                  </a:lnTo>
                  <a:lnTo>
                    <a:pt x="3931831" y="1380836"/>
                  </a:lnTo>
                  <a:lnTo>
                    <a:pt x="3943984" y="1333985"/>
                  </a:lnTo>
                  <a:lnTo>
                    <a:pt x="3954666" y="1286776"/>
                  </a:lnTo>
                  <a:lnTo>
                    <a:pt x="3963811" y="1239195"/>
                  </a:lnTo>
                  <a:lnTo>
                    <a:pt x="3971355" y="1191229"/>
                  </a:lnTo>
                  <a:lnTo>
                    <a:pt x="3977235" y="1142865"/>
                  </a:lnTo>
                  <a:lnTo>
                    <a:pt x="3981386" y="1094090"/>
                  </a:lnTo>
                  <a:lnTo>
                    <a:pt x="3982524" y="1084549"/>
                  </a:lnTo>
                  <a:lnTo>
                    <a:pt x="3984382" y="1075050"/>
                  </a:lnTo>
                  <a:lnTo>
                    <a:pt x="3988587" y="1056066"/>
                  </a:lnTo>
                  <a:lnTo>
                    <a:pt x="3988587" y="920900"/>
                  </a:lnTo>
                  <a:lnTo>
                    <a:pt x="3978859" y="865930"/>
                  </a:lnTo>
                  <a:lnTo>
                    <a:pt x="3969724" y="810763"/>
                  </a:lnTo>
                  <a:lnTo>
                    <a:pt x="3958965" y="756133"/>
                  </a:lnTo>
                  <a:lnTo>
                    <a:pt x="3944366" y="702778"/>
                  </a:lnTo>
                  <a:lnTo>
                    <a:pt x="3926554" y="652145"/>
                  </a:lnTo>
                  <a:lnTo>
                    <a:pt x="3907048" y="603377"/>
                  </a:lnTo>
                  <a:lnTo>
                    <a:pt x="3885852" y="556478"/>
                  </a:lnTo>
                  <a:lnTo>
                    <a:pt x="3862973" y="511454"/>
                  </a:lnTo>
                  <a:lnTo>
                    <a:pt x="3838418" y="468310"/>
                  </a:lnTo>
                  <a:lnTo>
                    <a:pt x="3812192" y="427052"/>
                  </a:lnTo>
                  <a:lnTo>
                    <a:pt x="3784302" y="387684"/>
                  </a:lnTo>
                  <a:lnTo>
                    <a:pt x="3754754" y="350211"/>
                  </a:lnTo>
                  <a:lnTo>
                    <a:pt x="3723555" y="314639"/>
                  </a:lnTo>
                  <a:lnTo>
                    <a:pt x="3690709" y="280974"/>
                  </a:lnTo>
                  <a:lnTo>
                    <a:pt x="3656225" y="249220"/>
                  </a:lnTo>
                  <a:lnTo>
                    <a:pt x="3620107" y="219382"/>
                  </a:lnTo>
                  <a:lnTo>
                    <a:pt x="3582362" y="191466"/>
                  </a:lnTo>
                  <a:lnTo>
                    <a:pt x="3542997" y="165476"/>
                  </a:lnTo>
                  <a:lnTo>
                    <a:pt x="3502017" y="141419"/>
                  </a:lnTo>
                  <a:lnTo>
                    <a:pt x="3459429" y="119300"/>
                  </a:lnTo>
                  <a:lnTo>
                    <a:pt x="3415239" y="99122"/>
                  </a:lnTo>
                  <a:lnTo>
                    <a:pt x="3369454" y="80893"/>
                  </a:lnTo>
                  <a:lnTo>
                    <a:pt x="3322079" y="64617"/>
                  </a:lnTo>
                  <a:lnTo>
                    <a:pt x="3273120" y="50298"/>
                  </a:lnTo>
                  <a:lnTo>
                    <a:pt x="3222585" y="37943"/>
                  </a:lnTo>
                  <a:lnTo>
                    <a:pt x="3170478" y="27557"/>
                  </a:lnTo>
                  <a:lnTo>
                    <a:pt x="3120816" y="19775"/>
                  </a:lnTo>
                  <a:lnTo>
                    <a:pt x="3071570" y="14171"/>
                  </a:lnTo>
                  <a:lnTo>
                    <a:pt x="3022760" y="10766"/>
                  </a:lnTo>
                  <a:lnTo>
                    <a:pt x="2974403" y="9583"/>
                  </a:lnTo>
                  <a:lnTo>
                    <a:pt x="2926519" y="10641"/>
                  </a:lnTo>
                  <a:lnTo>
                    <a:pt x="2879126" y="13963"/>
                  </a:lnTo>
                  <a:lnTo>
                    <a:pt x="2832243" y="19568"/>
                  </a:lnTo>
                  <a:lnTo>
                    <a:pt x="2785888" y="27479"/>
                  </a:lnTo>
                  <a:lnTo>
                    <a:pt x="2740080" y="37717"/>
                  </a:lnTo>
                  <a:lnTo>
                    <a:pt x="2694838" y="50302"/>
                  </a:lnTo>
                  <a:lnTo>
                    <a:pt x="2650181" y="65256"/>
                  </a:lnTo>
                  <a:lnTo>
                    <a:pt x="2606126" y="82600"/>
                  </a:lnTo>
                  <a:lnTo>
                    <a:pt x="2562693" y="102354"/>
                  </a:lnTo>
                  <a:lnTo>
                    <a:pt x="2519901" y="124541"/>
                  </a:lnTo>
                  <a:lnTo>
                    <a:pt x="2477767" y="149182"/>
                  </a:lnTo>
                  <a:lnTo>
                    <a:pt x="2436311" y="176297"/>
                  </a:lnTo>
                  <a:lnTo>
                    <a:pt x="2395551" y="205907"/>
                  </a:lnTo>
                  <a:lnTo>
                    <a:pt x="2355507" y="238034"/>
                  </a:lnTo>
                  <a:lnTo>
                    <a:pt x="2318466" y="271181"/>
                  </a:lnTo>
                  <a:lnTo>
                    <a:pt x="2283702" y="306132"/>
                  </a:lnTo>
                  <a:lnTo>
                    <a:pt x="2250966" y="342697"/>
                  </a:lnTo>
                  <a:lnTo>
                    <a:pt x="2220011" y="380687"/>
                  </a:lnTo>
                  <a:lnTo>
                    <a:pt x="2190587" y="419913"/>
                  </a:lnTo>
                  <a:lnTo>
                    <a:pt x="2162448" y="460184"/>
                  </a:lnTo>
                  <a:lnTo>
                    <a:pt x="2135345" y="501312"/>
                  </a:lnTo>
                  <a:lnTo>
                    <a:pt x="2109031" y="543107"/>
                  </a:lnTo>
                  <a:lnTo>
                    <a:pt x="2083257" y="585379"/>
                  </a:lnTo>
                  <a:lnTo>
                    <a:pt x="2059850" y="620780"/>
                  </a:lnTo>
                  <a:lnTo>
                    <a:pt x="2011750" y="685895"/>
                  </a:lnTo>
                  <a:lnTo>
                    <a:pt x="1990979" y="717624"/>
                  </a:lnTo>
                  <a:lnTo>
                    <a:pt x="1969384" y="681833"/>
                  </a:lnTo>
                  <a:lnTo>
                    <a:pt x="1924758" y="608630"/>
                  </a:lnTo>
                  <a:lnTo>
                    <a:pt x="1880204" y="533146"/>
                  </a:lnTo>
                  <a:lnTo>
                    <a:pt x="1854227" y="491146"/>
                  </a:lnTo>
                  <a:lnTo>
                    <a:pt x="1827224" y="449956"/>
                  </a:lnTo>
                  <a:lnTo>
                    <a:pt x="1799005" y="409731"/>
                  </a:lnTo>
                  <a:lnTo>
                    <a:pt x="1769383" y="370623"/>
                  </a:lnTo>
                  <a:lnTo>
                    <a:pt x="1738169" y="332787"/>
                  </a:lnTo>
                  <a:lnTo>
                    <a:pt x="1705175" y="296377"/>
                  </a:lnTo>
                  <a:lnTo>
                    <a:pt x="1670212" y="261545"/>
                  </a:lnTo>
                  <a:lnTo>
                    <a:pt x="1633093" y="228446"/>
                  </a:lnTo>
                  <a:lnTo>
                    <a:pt x="1593046" y="196319"/>
                  </a:lnTo>
                  <a:lnTo>
                    <a:pt x="1552285" y="166708"/>
                  </a:lnTo>
                  <a:lnTo>
                    <a:pt x="1510828" y="139594"/>
                  </a:lnTo>
                  <a:lnTo>
                    <a:pt x="1468693" y="114954"/>
                  </a:lnTo>
                  <a:lnTo>
                    <a:pt x="1425900" y="92768"/>
                  </a:lnTo>
                  <a:lnTo>
                    <a:pt x="1382467" y="73014"/>
                  </a:lnTo>
                  <a:lnTo>
                    <a:pt x="1338412" y="55671"/>
                  </a:lnTo>
                  <a:lnTo>
                    <a:pt x="1293755" y="40718"/>
                  </a:lnTo>
                  <a:lnTo>
                    <a:pt x="1248513" y="28133"/>
                  </a:lnTo>
                  <a:lnTo>
                    <a:pt x="1202705" y="17896"/>
                  </a:lnTo>
                  <a:lnTo>
                    <a:pt x="1156350" y="9985"/>
                  </a:lnTo>
                  <a:lnTo>
                    <a:pt x="1109467" y="4380"/>
                  </a:lnTo>
                  <a:lnTo>
                    <a:pt x="1062073" y="1058"/>
                  </a:lnTo>
                  <a:lnTo>
                    <a:pt x="1014189" y="0"/>
                  </a:lnTo>
                  <a:close/>
                </a:path>
              </a:pathLst>
            </a:custGeom>
            <a:solidFill>
              <a:srgbClr val="926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2027" y="2321991"/>
              <a:ext cx="3988591" cy="3758793"/>
            </a:xfrm>
            <a:prstGeom prst="rect">
              <a:avLst/>
            </a:prstGeom>
          </p:spPr>
        </p:pic>
      </p:grpSp>
      <p:sp>
        <p:nvSpPr>
          <p:cNvPr id="46" name="object 42">
            <a:extLst>
              <a:ext uri="{FF2B5EF4-FFF2-40B4-BE49-F238E27FC236}">
                <a16:creationId xmlns:a16="http://schemas.microsoft.com/office/drawing/2014/main" xmlns="" id="{A8B1B9F1-0DB4-010A-C8D3-42B4DB27DECD}"/>
              </a:ext>
            </a:extLst>
          </p:cNvPr>
          <p:cNvSpPr txBox="1">
            <a:spLocks/>
          </p:cNvSpPr>
          <p:nvPr/>
        </p:nvSpPr>
        <p:spPr>
          <a:xfrm>
            <a:off x="1031177" y="6925384"/>
            <a:ext cx="550049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200" b="1" i="0">
                <a:solidFill>
                  <a:srgbClr val="B0D351"/>
                </a:solidFill>
                <a:latin typeface="Montserrat-ExtraBold"/>
                <a:ea typeface="+mj-ea"/>
                <a:cs typeface="Montserrat-ExtraBold"/>
              </a:defRPr>
            </a:lvl1pPr>
          </a:lstStyle>
          <a:p>
            <a:pPr marL="12700" marR="5080" indent="240029" algn="ctr">
              <a:lnSpc>
                <a:spcPct val="100499"/>
              </a:lnSpc>
              <a:spcBef>
                <a:spcPts val="95"/>
              </a:spcBef>
            </a:pPr>
            <a:r>
              <a:rPr lang="en-GB" sz="2000" dirty="0">
                <a:solidFill>
                  <a:schemeClr val="bg1"/>
                </a:solidFill>
              </a:rPr>
              <a:t>text here</a:t>
            </a:r>
            <a:endParaRPr lang="en-GB" sz="2000"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926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87" y="9283331"/>
            <a:ext cx="1045844" cy="953135"/>
          </a:xfrm>
          <a:custGeom>
            <a:avLst/>
            <a:gdLst/>
            <a:ahLst/>
            <a:cxnLst/>
            <a:rect l="l" t="t" r="r" b="b"/>
            <a:pathLst>
              <a:path w="1045844" h="953134">
                <a:moveTo>
                  <a:pt x="379984" y="862393"/>
                </a:moveTo>
                <a:lnTo>
                  <a:pt x="375932" y="858837"/>
                </a:lnTo>
                <a:lnTo>
                  <a:pt x="376859" y="861072"/>
                </a:lnTo>
                <a:lnTo>
                  <a:pt x="378282" y="864412"/>
                </a:lnTo>
                <a:lnTo>
                  <a:pt x="379984" y="862393"/>
                </a:lnTo>
                <a:close/>
              </a:path>
              <a:path w="1045844" h="953134">
                <a:moveTo>
                  <a:pt x="907034" y="697865"/>
                </a:moveTo>
                <a:lnTo>
                  <a:pt x="904862" y="692950"/>
                </a:lnTo>
                <a:lnTo>
                  <a:pt x="898766" y="687184"/>
                </a:lnTo>
                <a:lnTo>
                  <a:pt x="893051" y="680491"/>
                </a:lnTo>
                <a:lnTo>
                  <a:pt x="878395" y="672325"/>
                </a:lnTo>
                <a:lnTo>
                  <a:pt x="877620" y="667029"/>
                </a:lnTo>
                <a:lnTo>
                  <a:pt x="877354" y="635355"/>
                </a:lnTo>
                <a:lnTo>
                  <a:pt x="875995" y="559181"/>
                </a:lnTo>
                <a:lnTo>
                  <a:pt x="874661" y="555371"/>
                </a:lnTo>
                <a:lnTo>
                  <a:pt x="867270" y="547344"/>
                </a:lnTo>
                <a:lnTo>
                  <a:pt x="865111" y="542823"/>
                </a:lnTo>
                <a:lnTo>
                  <a:pt x="865771" y="537883"/>
                </a:lnTo>
                <a:lnTo>
                  <a:pt x="868908" y="530707"/>
                </a:lnTo>
                <a:lnTo>
                  <a:pt x="872515" y="523214"/>
                </a:lnTo>
                <a:lnTo>
                  <a:pt x="875538" y="515277"/>
                </a:lnTo>
                <a:lnTo>
                  <a:pt x="879094" y="500176"/>
                </a:lnTo>
                <a:lnTo>
                  <a:pt x="875284" y="496189"/>
                </a:lnTo>
                <a:lnTo>
                  <a:pt x="867562" y="495985"/>
                </a:lnTo>
                <a:lnTo>
                  <a:pt x="841743" y="494499"/>
                </a:lnTo>
                <a:lnTo>
                  <a:pt x="833170" y="494563"/>
                </a:lnTo>
                <a:lnTo>
                  <a:pt x="826046" y="494931"/>
                </a:lnTo>
                <a:lnTo>
                  <a:pt x="822540" y="493572"/>
                </a:lnTo>
                <a:lnTo>
                  <a:pt x="823023" y="485965"/>
                </a:lnTo>
                <a:lnTo>
                  <a:pt x="821245" y="486549"/>
                </a:lnTo>
                <a:lnTo>
                  <a:pt x="820077" y="486575"/>
                </a:lnTo>
                <a:lnTo>
                  <a:pt x="819531" y="487172"/>
                </a:lnTo>
                <a:lnTo>
                  <a:pt x="808685" y="495477"/>
                </a:lnTo>
                <a:lnTo>
                  <a:pt x="797661" y="497205"/>
                </a:lnTo>
                <a:lnTo>
                  <a:pt x="787247" y="492493"/>
                </a:lnTo>
                <a:lnTo>
                  <a:pt x="778230" y="481482"/>
                </a:lnTo>
                <a:lnTo>
                  <a:pt x="772858" y="472274"/>
                </a:lnTo>
                <a:lnTo>
                  <a:pt x="762228" y="471233"/>
                </a:lnTo>
                <a:lnTo>
                  <a:pt x="754786" y="471131"/>
                </a:lnTo>
                <a:lnTo>
                  <a:pt x="739597" y="471385"/>
                </a:lnTo>
                <a:lnTo>
                  <a:pt x="739660" y="479780"/>
                </a:lnTo>
                <a:lnTo>
                  <a:pt x="741172" y="487083"/>
                </a:lnTo>
                <a:lnTo>
                  <a:pt x="744791" y="493204"/>
                </a:lnTo>
                <a:lnTo>
                  <a:pt x="751217" y="498055"/>
                </a:lnTo>
                <a:lnTo>
                  <a:pt x="756615" y="500862"/>
                </a:lnTo>
                <a:lnTo>
                  <a:pt x="757453" y="505777"/>
                </a:lnTo>
                <a:lnTo>
                  <a:pt x="749071" y="515569"/>
                </a:lnTo>
                <a:lnTo>
                  <a:pt x="744423" y="520217"/>
                </a:lnTo>
                <a:lnTo>
                  <a:pt x="722007" y="545147"/>
                </a:lnTo>
                <a:lnTo>
                  <a:pt x="729907" y="553110"/>
                </a:lnTo>
                <a:lnTo>
                  <a:pt x="734568" y="553910"/>
                </a:lnTo>
                <a:lnTo>
                  <a:pt x="745337" y="545960"/>
                </a:lnTo>
                <a:lnTo>
                  <a:pt x="748144" y="541718"/>
                </a:lnTo>
                <a:lnTo>
                  <a:pt x="762723" y="534009"/>
                </a:lnTo>
                <a:lnTo>
                  <a:pt x="775093" y="535470"/>
                </a:lnTo>
                <a:lnTo>
                  <a:pt x="774915" y="548932"/>
                </a:lnTo>
                <a:lnTo>
                  <a:pt x="774179" y="573582"/>
                </a:lnTo>
                <a:lnTo>
                  <a:pt x="774649" y="581698"/>
                </a:lnTo>
                <a:lnTo>
                  <a:pt x="755383" y="624674"/>
                </a:lnTo>
                <a:lnTo>
                  <a:pt x="716635" y="642416"/>
                </a:lnTo>
                <a:lnTo>
                  <a:pt x="702094" y="641413"/>
                </a:lnTo>
                <a:lnTo>
                  <a:pt x="687768" y="641667"/>
                </a:lnTo>
                <a:lnTo>
                  <a:pt x="674077" y="645172"/>
                </a:lnTo>
                <a:lnTo>
                  <a:pt x="661441" y="653884"/>
                </a:lnTo>
                <a:lnTo>
                  <a:pt x="659739" y="655586"/>
                </a:lnTo>
                <a:lnTo>
                  <a:pt x="656424" y="655701"/>
                </a:lnTo>
                <a:lnTo>
                  <a:pt x="653567" y="656640"/>
                </a:lnTo>
                <a:lnTo>
                  <a:pt x="653656" y="688835"/>
                </a:lnTo>
                <a:lnTo>
                  <a:pt x="655497" y="696379"/>
                </a:lnTo>
                <a:lnTo>
                  <a:pt x="659803" y="701890"/>
                </a:lnTo>
                <a:lnTo>
                  <a:pt x="665645" y="704557"/>
                </a:lnTo>
                <a:lnTo>
                  <a:pt x="672109" y="703567"/>
                </a:lnTo>
                <a:lnTo>
                  <a:pt x="683374" y="699566"/>
                </a:lnTo>
                <a:lnTo>
                  <a:pt x="694728" y="697877"/>
                </a:lnTo>
                <a:lnTo>
                  <a:pt x="706234" y="697992"/>
                </a:lnTo>
                <a:lnTo>
                  <a:pt x="717892" y="699389"/>
                </a:lnTo>
                <a:lnTo>
                  <a:pt x="728687" y="701116"/>
                </a:lnTo>
                <a:lnTo>
                  <a:pt x="730364" y="702640"/>
                </a:lnTo>
                <a:lnTo>
                  <a:pt x="730262" y="730745"/>
                </a:lnTo>
                <a:lnTo>
                  <a:pt x="735228" y="727621"/>
                </a:lnTo>
                <a:lnTo>
                  <a:pt x="762152" y="718959"/>
                </a:lnTo>
                <a:lnTo>
                  <a:pt x="767765" y="720839"/>
                </a:lnTo>
                <a:lnTo>
                  <a:pt x="771829" y="725246"/>
                </a:lnTo>
                <a:lnTo>
                  <a:pt x="774839" y="732307"/>
                </a:lnTo>
                <a:lnTo>
                  <a:pt x="776947" y="739013"/>
                </a:lnTo>
                <a:lnTo>
                  <a:pt x="780796" y="745210"/>
                </a:lnTo>
                <a:lnTo>
                  <a:pt x="787768" y="757618"/>
                </a:lnTo>
                <a:lnTo>
                  <a:pt x="791756" y="763549"/>
                </a:lnTo>
                <a:lnTo>
                  <a:pt x="796404" y="771004"/>
                </a:lnTo>
                <a:lnTo>
                  <a:pt x="800544" y="770750"/>
                </a:lnTo>
                <a:lnTo>
                  <a:pt x="811403" y="772109"/>
                </a:lnTo>
                <a:lnTo>
                  <a:pt x="817130" y="769874"/>
                </a:lnTo>
                <a:lnTo>
                  <a:pt x="862076" y="746213"/>
                </a:lnTo>
                <a:lnTo>
                  <a:pt x="871397" y="743089"/>
                </a:lnTo>
                <a:lnTo>
                  <a:pt x="879602" y="737616"/>
                </a:lnTo>
                <a:lnTo>
                  <a:pt x="886917" y="729996"/>
                </a:lnTo>
                <a:lnTo>
                  <a:pt x="891146" y="724750"/>
                </a:lnTo>
                <a:lnTo>
                  <a:pt x="902004" y="716216"/>
                </a:lnTo>
                <a:lnTo>
                  <a:pt x="905192" y="711568"/>
                </a:lnTo>
                <a:lnTo>
                  <a:pt x="907008" y="704761"/>
                </a:lnTo>
                <a:lnTo>
                  <a:pt x="907034" y="697865"/>
                </a:lnTo>
                <a:close/>
              </a:path>
              <a:path w="1045844" h="953134">
                <a:moveTo>
                  <a:pt x="989507" y="466915"/>
                </a:moveTo>
                <a:lnTo>
                  <a:pt x="940308" y="415239"/>
                </a:lnTo>
                <a:lnTo>
                  <a:pt x="896340" y="389483"/>
                </a:lnTo>
                <a:lnTo>
                  <a:pt x="849033" y="373900"/>
                </a:lnTo>
                <a:lnTo>
                  <a:pt x="798576" y="368452"/>
                </a:lnTo>
                <a:lnTo>
                  <a:pt x="745172" y="373049"/>
                </a:lnTo>
                <a:lnTo>
                  <a:pt x="697674" y="386194"/>
                </a:lnTo>
                <a:lnTo>
                  <a:pt x="655345" y="407479"/>
                </a:lnTo>
                <a:lnTo>
                  <a:pt x="618807" y="435902"/>
                </a:lnTo>
                <a:lnTo>
                  <a:pt x="588733" y="470484"/>
                </a:lnTo>
                <a:lnTo>
                  <a:pt x="565772" y="510209"/>
                </a:lnTo>
                <a:lnTo>
                  <a:pt x="550570" y="554101"/>
                </a:lnTo>
                <a:lnTo>
                  <a:pt x="543763" y="601141"/>
                </a:lnTo>
                <a:lnTo>
                  <a:pt x="546036" y="650354"/>
                </a:lnTo>
                <a:lnTo>
                  <a:pt x="557466" y="698157"/>
                </a:lnTo>
                <a:lnTo>
                  <a:pt x="576783" y="740879"/>
                </a:lnTo>
                <a:lnTo>
                  <a:pt x="602792" y="779297"/>
                </a:lnTo>
                <a:lnTo>
                  <a:pt x="634326" y="814184"/>
                </a:lnTo>
                <a:lnTo>
                  <a:pt x="670217" y="846328"/>
                </a:lnTo>
                <a:lnTo>
                  <a:pt x="684923" y="852068"/>
                </a:lnTo>
                <a:lnTo>
                  <a:pt x="728967" y="804456"/>
                </a:lnTo>
                <a:lnTo>
                  <a:pt x="696379" y="779983"/>
                </a:lnTo>
                <a:lnTo>
                  <a:pt x="686066" y="771563"/>
                </a:lnTo>
                <a:lnTo>
                  <a:pt x="648817" y="732053"/>
                </a:lnTo>
                <a:lnTo>
                  <a:pt x="624408" y="687743"/>
                </a:lnTo>
                <a:lnTo>
                  <a:pt x="613473" y="638390"/>
                </a:lnTo>
                <a:lnTo>
                  <a:pt x="616623" y="583768"/>
                </a:lnTo>
                <a:lnTo>
                  <a:pt x="631799" y="537349"/>
                </a:lnTo>
                <a:lnTo>
                  <a:pt x="657987" y="497941"/>
                </a:lnTo>
                <a:lnTo>
                  <a:pt x="693039" y="467004"/>
                </a:lnTo>
                <a:lnTo>
                  <a:pt x="734796" y="445985"/>
                </a:lnTo>
                <a:lnTo>
                  <a:pt x="781151" y="436346"/>
                </a:lnTo>
                <a:lnTo>
                  <a:pt x="829932" y="439521"/>
                </a:lnTo>
                <a:lnTo>
                  <a:pt x="896454" y="467766"/>
                </a:lnTo>
                <a:lnTo>
                  <a:pt x="949236" y="517017"/>
                </a:lnTo>
                <a:lnTo>
                  <a:pt x="957935" y="527583"/>
                </a:lnTo>
                <a:lnTo>
                  <a:pt x="983818" y="483971"/>
                </a:lnTo>
                <a:lnTo>
                  <a:pt x="988352" y="474764"/>
                </a:lnTo>
                <a:lnTo>
                  <a:pt x="989507" y="466915"/>
                </a:lnTo>
                <a:close/>
              </a:path>
              <a:path w="1045844" h="953134">
                <a:moveTo>
                  <a:pt x="1043711" y="212496"/>
                </a:moveTo>
                <a:lnTo>
                  <a:pt x="1042289" y="203339"/>
                </a:lnTo>
                <a:lnTo>
                  <a:pt x="1041044" y="194805"/>
                </a:lnTo>
                <a:lnTo>
                  <a:pt x="1039685" y="186753"/>
                </a:lnTo>
                <a:lnTo>
                  <a:pt x="1037945" y="179031"/>
                </a:lnTo>
                <a:lnTo>
                  <a:pt x="1024153" y="141973"/>
                </a:lnTo>
                <a:lnTo>
                  <a:pt x="1022362" y="139039"/>
                </a:lnTo>
                <a:lnTo>
                  <a:pt x="1004239" y="109232"/>
                </a:lnTo>
                <a:lnTo>
                  <a:pt x="978954" y="80378"/>
                </a:lnTo>
                <a:lnTo>
                  <a:pt x="949045" y="54978"/>
                </a:lnTo>
                <a:lnTo>
                  <a:pt x="909650" y="30264"/>
                </a:lnTo>
                <a:lnTo>
                  <a:pt x="868400" y="13157"/>
                </a:lnTo>
                <a:lnTo>
                  <a:pt x="825385" y="3390"/>
                </a:lnTo>
                <a:lnTo>
                  <a:pt x="780707" y="673"/>
                </a:lnTo>
                <a:lnTo>
                  <a:pt x="734453" y="4724"/>
                </a:lnTo>
                <a:lnTo>
                  <a:pt x="688809" y="16205"/>
                </a:lnTo>
                <a:lnTo>
                  <a:pt x="647979" y="35610"/>
                </a:lnTo>
                <a:lnTo>
                  <a:pt x="612038" y="62941"/>
                </a:lnTo>
                <a:lnTo>
                  <a:pt x="581037" y="98171"/>
                </a:lnTo>
                <a:lnTo>
                  <a:pt x="556704" y="134264"/>
                </a:lnTo>
                <a:lnTo>
                  <a:pt x="545020" y="152679"/>
                </a:lnTo>
                <a:lnTo>
                  <a:pt x="533285" y="171030"/>
                </a:lnTo>
                <a:lnTo>
                  <a:pt x="530593" y="175196"/>
                </a:lnTo>
                <a:lnTo>
                  <a:pt x="528231" y="179425"/>
                </a:lnTo>
                <a:lnTo>
                  <a:pt x="524802" y="185140"/>
                </a:lnTo>
                <a:lnTo>
                  <a:pt x="509612" y="159842"/>
                </a:lnTo>
                <a:lnTo>
                  <a:pt x="504901" y="151815"/>
                </a:lnTo>
                <a:lnTo>
                  <a:pt x="489597" y="126758"/>
                </a:lnTo>
                <a:lnTo>
                  <a:pt x="454088" y="80479"/>
                </a:lnTo>
                <a:lnTo>
                  <a:pt x="393674" y="32791"/>
                </a:lnTo>
                <a:lnTo>
                  <a:pt x="352310" y="13792"/>
                </a:lnTo>
                <a:lnTo>
                  <a:pt x="308889" y="2946"/>
                </a:lnTo>
                <a:lnTo>
                  <a:pt x="263639" y="0"/>
                </a:lnTo>
                <a:lnTo>
                  <a:pt x="216789" y="4673"/>
                </a:lnTo>
                <a:lnTo>
                  <a:pt x="168198" y="17259"/>
                </a:lnTo>
                <a:lnTo>
                  <a:pt x="125272" y="36779"/>
                </a:lnTo>
                <a:lnTo>
                  <a:pt x="88074" y="63157"/>
                </a:lnTo>
                <a:lnTo>
                  <a:pt x="56692" y="96329"/>
                </a:lnTo>
                <a:lnTo>
                  <a:pt x="31216" y="136220"/>
                </a:lnTo>
                <a:lnTo>
                  <a:pt x="11722" y="182778"/>
                </a:lnTo>
                <a:lnTo>
                  <a:pt x="2578" y="225831"/>
                </a:lnTo>
                <a:lnTo>
                  <a:pt x="0" y="240322"/>
                </a:lnTo>
                <a:lnTo>
                  <a:pt x="0" y="275971"/>
                </a:lnTo>
                <a:lnTo>
                  <a:pt x="660" y="279323"/>
                </a:lnTo>
                <a:lnTo>
                  <a:pt x="1676" y="282638"/>
                </a:lnTo>
                <a:lnTo>
                  <a:pt x="1905" y="286004"/>
                </a:lnTo>
                <a:lnTo>
                  <a:pt x="11823" y="349288"/>
                </a:lnTo>
                <a:lnTo>
                  <a:pt x="31483" y="410197"/>
                </a:lnTo>
                <a:lnTo>
                  <a:pt x="52247" y="457009"/>
                </a:lnTo>
                <a:lnTo>
                  <a:pt x="76123" y="501942"/>
                </a:lnTo>
                <a:lnTo>
                  <a:pt x="102692" y="545274"/>
                </a:lnTo>
                <a:lnTo>
                  <a:pt x="131521" y="587235"/>
                </a:lnTo>
                <a:lnTo>
                  <a:pt x="162179" y="628078"/>
                </a:lnTo>
                <a:lnTo>
                  <a:pt x="195440" y="669264"/>
                </a:lnTo>
                <a:lnTo>
                  <a:pt x="229958" y="709333"/>
                </a:lnTo>
                <a:lnTo>
                  <a:pt x="265480" y="748487"/>
                </a:lnTo>
                <a:lnTo>
                  <a:pt x="301752" y="786980"/>
                </a:lnTo>
                <a:lnTo>
                  <a:pt x="338543" y="824992"/>
                </a:lnTo>
                <a:lnTo>
                  <a:pt x="369493" y="853186"/>
                </a:lnTo>
                <a:lnTo>
                  <a:pt x="375932" y="858837"/>
                </a:lnTo>
                <a:lnTo>
                  <a:pt x="375475" y="857732"/>
                </a:lnTo>
                <a:lnTo>
                  <a:pt x="374027" y="854417"/>
                </a:lnTo>
                <a:lnTo>
                  <a:pt x="355561" y="809015"/>
                </a:lnTo>
                <a:lnTo>
                  <a:pt x="339852" y="762927"/>
                </a:lnTo>
                <a:lnTo>
                  <a:pt x="327431" y="715987"/>
                </a:lnTo>
                <a:lnTo>
                  <a:pt x="318808" y="668083"/>
                </a:lnTo>
                <a:lnTo>
                  <a:pt x="314515" y="619036"/>
                </a:lnTo>
                <a:lnTo>
                  <a:pt x="315226" y="568604"/>
                </a:lnTo>
                <a:lnTo>
                  <a:pt x="321551" y="519303"/>
                </a:lnTo>
                <a:lnTo>
                  <a:pt x="333705" y="471144"/>
                </a:lnTo>
                <a:lnTo>
                  <a:pt x="351904" y="424167"/>
                </a:lnTo>
                <a:lnTo>
                  <a:pt x="376174" y="378244"/>
                </a:lnTo>
                <a:lnTo>
                  <a:pt x="404850" y="335915"/>
                </a:lnTo>
                <a:lnTo>
                  <a:pt x="437603" y="296964"/>
                </a:lnTo>
                <a:lnTo>
                  <a:pt x="474103" y="261137"/>
                </a:lnTo>
                <a:lnTo>
                  <a:pt x="514019" y="228193"/>
                </a:lnTo>
                <a:lnTo>
                  <a:pt x="557250" y="198793"/>
                </a:lnTo>
                <a:lnTo>
                  <a:pt x="601980" y="175196"/>
                </a:lnTo>
                <a:lnTo>
                  <a:pt x="648182" y="157403"/>
                </a:lnTo>
                <a:lnTo>
                  <a:pt x="695871" y="145440"/>
                </a:lnTo>
                <a:lnTo>
                  <a:pt x="745007" y="139319"/>
                </a:lnTo>
                <a:lnTo>
                  <a:pt x="797687" y="139268"/>
                </a:lnTo>
                <a:lnTo>
                  <a:pt x="847598" y="144627"/>
                </a:lnTo>
                <a:lnTo>
                  <a:pt x="895604" y="154660"/>
                </a:lnTo>
                <a:lnTo>
                  <a:pt x="942301" y="168681"/>
                </a:lnTo>
                <a:lnTo>
                  <a:pt x="987806" y="186258"/>
                </a:lnTo>
                <a:lnTo>
                  <a:pt x="1032256" y="206946"/>
                </a:lnTo>
                <a:lnTo>
                  <a:pt x="1035392" y="208534"/>
                </a:lnTo>
                <a:lnTo>
                  <a:pt x="1038593" y="210019"/>
                </a:lnTo>
                <a:lnTo>
                  <a:pt x="1043711" y="212496"/>
                </a:lnTo>
                <a:close/>
              </a:path>
              <a:path w="1045844" h="953134">
                <a:moveTo>
                  <a:pt x="1045375" y="317398"/>
                </a:moveTo>
                <a:lnTo>
                  <a:pt x="1011732" y="289318"/>
                </a:lnTo>
                <a:lnTo>
                  <a:pt x="967435" y="264744"/>
                </a:lnTo>
                <a:lnTo>
                  <a:pt x="922502" y="245376"/>
                </a:lnTo>
                <a:lnTo>
                  <a:pt x="876985" y="231432"/>
                </a:lnTo>
                <a:lnTo>
                  <a:pt x="830884" y="223113"/>
                </a:lnTo>
                <a:lnTo>
                  <a:pt x="784250" y="220675"/>
                </a:lnTo>
                <a:lnTo>
                  <a:pt x="737082" y="224307"/>
                </a:lnTo>
                <a:lnTo>
                  <a:pt x="689419" y="234251"/>
                </a:lnTo>
                <a:lnTo>
                  <a:pt x="641299" y="250723"/>
                </a:lnTo>
                <a:lnTo>
                  <a:pt x="594067" y="273177"/>
                </a:lnTo>
                <a:lnTo>
                  <a:pt x="552094" y="299631"/>
                </a:lnTo>
                <a:lnTo>
                  <a:pt x="515327" y="329984"/>
                </a:lnTo>
                <a:lnTo>
                  <a:pt x="483717" y="364109"/>
                </a:lnTo>
                <a:lnTo>
                  <a:pt x="457187" y="401942"/>
                </a:lnTo>
                <a:lnTo>
                  <a:pt x="435673" y="443357"/>
                </a:lnTo>
                <a:lnTo>
                  <a:pt x="419150" y="488264"/>
                </a:lnTo>
                <a:lnTo>
                  <a:pt x="407530" y="536562"/>
                </a:lnTo>
                <a:lnTo>
                  <a:pt x="400773" y="588162"/>
                </a:lnTo>
                <a:lnTo>
                  <a:pt x="400202" y="630593"/>
                </a:lnTo>
                <a:lnTo>
                  <a:pt x="405015" y="672503"/>
                </a:lnTo>
                <a:lnTo>
                  <a:pt x="414502" y="713740"/>
                </a:lnTo>
                <a:lnTo>
                  <a:pt x="427964" y="754176"/>
                </a:lnTo>
                <a:lnTo>
                  <a:pt x="447865" y="798944"/>
                </a:lnTo>
                <a:lnTo>
                  <a:pt x="472160" y="840600"/>
                </a:lnTo>
                <a:lnTo>
                  <a:pt x="500595" y="879297"/>
                </a:lnTo>
                <a:lnTo>
                  <a:pt x="532930" y="915174"/>
                </a:lnTo>
                <a:lnTo>
                  <a:pt x="568921" y="948385"/>
                </a:lnTo>
                <a:lnTo>
                  <a:pt x="574014" y="952690"/>
                </a:lnTo>
                <a:lnTo>
                  <a:pt x="578065" y="952474"/>
                </a:lnTo>
                <a:lnTo>
                  <a:pt x="623773" y="909040"/>
                </a:lnTo>
                <a:lnTo>
                  <a:pt x="623290" y="905357"/>
                </a:lnTo>
                <a:lnTo>
                  <a:pt x="611784" y="897318"/>
                </a:lnTo>
                <a:lnTo>
                  <a:pt x="572871" y="863574"/>
                </a:lnTo>
                <a:lnTo>
                  <a:pt x="539381" y="826693"/>
                </a:lnTo>
                <a:lnTo>
                  <a:pt x="511594" y="786485"/>
                </a:lnTo>
                <a:lnTo>
                  <a:pt x="489800" y="742835"/>
                </a:lnTo>
                <a:lnTo>
                  <a:pt x="474306" y="695579"/>
                </a:lnTo>
                <a:lnTo>
                  <a:pt x="465378" y="644575"/>
                </a:lnTo>
                <a:lnTo>
                  <a:pt x="464146" y="590677"/>
                </a:lnTo>
                <a:lnTo>
                  <a:pt x="471830" y="538708"/>
                </a:lnTo>
                <a:lnTo>
                  <a:pt x="488200" y="488861"/>
                </a:lnTo>
                <a:lnTo>
                  <a:pt x="513092" y="441350"/>
                </a:lnTo>
                <a:lnTo>
                  <a:pt x="543394" y="399643"/>
                </a:lnTo>
                <a:lnTo>
                  <a:pt x="577900" y="364324"/>
                </a:lnTo>
                <a:lnTo>
                  <a:pt x="616585" y="335483"/>
                </a:lnTo>
                <a:lnTo>
                  <a:pt x="659396" y="313182"/>
                </a:lnTo>
                <a:lnTo>
                  <a:pt x="706323" y="297510"/>
                </a:lnTo>
                <a:lnTo>
                  <a:pt x="757326" y="288531"/>
                </a:lnTo>
                <a:lnTo>
                  <a:pt x="804049" y="286524"/>
                </a:lnTo>
                <a:lnTo>
                  <a:pt x="849833" y="290753"/>
                </a:lnTo>
                <a:lnTo>
                  <a:pt x="894410" y="301688"/>
                </a:lnTo>
                <a:lnTo>
                  <a:pt x="937488" y="319760"/>
                </a:lnTo>
                <a:lnTo>
                  <a:pt x="977531" y="344563"/>
                </a:lnTo>
                <a:lnTo>
                  <a:pt x="1016393" y="371716"/>
                </a:lnTo>
                <a:lnTo>
                  <a:pt x="1029169" y="379780"/>
                </a:lnTo>
                <a:lnTo>
                  <a:pt x="1045375" y="317398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7564" y="9534485"/>
            <a:ext cx="224154" cy="231140"/>
          </a:xfrm>
          <a:custGeom>
            <a:avLst/>
            <a:gdLst/>
            <a:ahLst/>
            <a:cxnLst/>
            <a:rect l="l" t="t" r="r" b="b"/>
            <a:pathLst>
              <a:path w="224154" h="231140">
                <a:moveTo>
                  <a:pt x="119198" y="79"/>
                </a:moveTo>
                <a:lnTo>
                  <a:pt x="90614" y="68"/>
                </a:lnTo>
                <a:lnTo>
                  <a:pt x="67881" y="164330"/>
                </a:lnTo>
                <a:lnTo>
                  <a:pt x="65633" y="163492"/>
                </a:lnTo>
                <a:lnTo>
                  <a:pt x="65227" y="162946"/>
                </a:lnTo>
                <a:lnTo>
                  <a:pt x="43408" y="4818"/>
                </a:lnTo>
                <a:lnTo>
                  <a:pt x="40093" y="462"/>
                </a:lnTo>
                <a:lnTo>
                  <a:pt x="28639" y="0"/>
                </a:lnTo>
                <a:lnTo>
                  <a:pt x="685" y="5"/>
                </a:lnTo>
                <a:lnTo>
                  <a:pt x="381" y="1923"/>
                </a:lnTo>
                <a:lnTo>
                  <a:pt x="0" y="2850"/>
                </a:lnTo>
                <a:lnTo>
                  <a:pt x="38201" y="229380"/>
                </a:lnTo>
                <a:lnTo>
                  <a:pt x="40792" y="230726"/>
                </a:lnTo>
                <a:lnTo>
                  <a:pt x="76494" y="230543"/>
                </a:lnTo>
                <a:lnTo>
                  <a:pt x="93306" y="231005"/>
                </a:lnTo>
                <a:lnTo>
                  <a:pt x="95605" y="228287"/>
                </a:lnTo>
                <a:lnTo>
                  <a:pt x="98217" y="206559"/>
                </a:lnTo>
                <a:lnTo>
                  <a:pt x="110566" y="111727"/>
                </a:lnTo>
                <a:lnTo>
                  <a:pt x="112674" y="113657"/>
                </a:lnTo>
                <a:lnTo>
                  <a:pt x="113652" y="115588"/>
                </a:lnTo>
                <a:lnTo>
                  <a:pt x="128079" y="229100"/>
                </a:lnTo>
                <a:lnTo>
                  <a:pt x="130733" y="230865"/>
                </a:lnTo>
                <a:lnTo>
                  <a:pt x="167085" y="230533"/>
                </a:lnTo>
                <a:lnTo>
                  <a:pt x="183756" y="230992"/>
                </a:lnTo>
                <a:lnTo>
                  <a:pt x="185610" y="227932"/>
                </a:lnTo>
                <a:lnTo>
                  <a:pt x="213893" y="65562"/>
                </a:lnTo>
                <a:lnTo>
                  <a:pt x="216483" y="49470"/>
                </a:lnTo>
                <a:lnTo>
                  <a:pt x="223545" y="602"/>
                </a:lnTo>
                <a:lnTo>
                  <a:pt x="180390" y="602"/>
                </a:lnTo>
                <a:lnTo>
                  <a:pt x="157708" y="164394"/>
                </a:lnTo>
                <a:lnTo>
                  <a:pt x="155269" y="156437"/>
                </a:lnTo>
                <a:lnTo>
                  <a:pt x="153473" y="148538"/>
                </a:lnTo>
                <a:lnTo>
                  <a:pt x="152115" y="140676"/>
                </a:lnTo>
                <a:lnTo>
                  <a:pt x="133362" y="4336"/>
                </a:lnTo>
                <a:lnTo>
                  <a:pt x="130517" y="437"/>
                </a:lnTo>
                <a:lnTo>
                  <a:pt x="119198" y="79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0558" y="9534493"/>
            <a:ext cx="224154" cy="231140"/>
          </a:xfrm>
          <a:custGeom>
            <a:avLst/>
            <a:gdLst/>
            <a:ahLst/>
            <a:cxnLst/>
            <a:rect l="l" t="t" r="r" b="b"/>
            <a:pathLst>
              <a:path w="224155" h="231140">
                <a:moveTo>
                  <a:pt x="119210" y="72"/>
                </a:moveTo>
                <a:lnTo>
                  <a:pt x="90589" y="56"/>
                </a:lnTo>
                <a:lnTo>
                  <a:pt x="67957" y="164152"/>
                </a:lnTo>
                <a:lnTo>
                  <a:pt x="65913" y="164063"/>
                </a:lnTo>
                <a:lnTo>
                  <a:pt x="65227" y="162984"/>
                </a:lnTo>
                <a:lnTo>
                  <a:pt x="43395" y="4844"/>
                </a:lnTo>
                <a:lnTo>
                  <a:pt x="40081" y="462"/>
                </a:lnTo>
                <a:lnTo>
                  <a:pt x="28615" y="0"/>
                </a:lnTo>
                <a:lnTo>
                  <a:pt x="673" y="5"/>
                </a:lnTo>
                <a:lnTo>
                  <a:pt x="380" y="1935"/>
                </a:lnTo>
                <a:lnTo>
                  <a:pt x="0" y="2862"/>
                </a:lnTo>
                <a:lnTo>
                  <a:pt x="38201" y="229380"/>
                </a:lnTo>
                <a:lnTo>
                  <a:pt x="40792" y="230726"/>
                </a:lnTo>
                <a:lnTo>
                  <a:pt x="76494" y="230536"/>
                </a:lnTo>
                <a:lnTo>
                  <a:pt x="93306" y="230980"/>
                </a:lnTo>
                <a:lnTo>
                  <a:pt x="95605" y="228300"/>
                </a:lnTo>
                <a:lnTo>
                  <a:pt x="98216" y="206559"/>
                </a:lnTo>
                <a:lnTo>
                  <a:pt x="110566" y="111727"/>
                </a:lnTo>
                <a:lnTo>
                  <a:pt x="112674" y="113644"/>
                </a:lnTo>
                <a:lnTo>
                  <a:pt x="113652" y="115575"/>
                </a:lnTo>
                <a:lnTo>
                  <a:pt x="128066" y="229062"/>
                </a:lnTo>
                <a:lnTo>
                  <a:pt x="130708" y="230865"/>
                </a:lnTo>
                <a:lnTo>
                  <a:pt x="167065" y="230522"/>
                </a:lnTo>
                <a:lnTo>
                  <a:pt x="183718" y="230980"/>
                </a:lnTo>
                <a:lnTo>
                  <a:pt x="185610" y="227957"/>
                </a:lnTo>
                <a:lnTo>
                  <a:pt x="207128" y="104747"/>
                </a:lnTo>
                <a:lnTo>
                  <a:pt x="216478" y="49476"/>
                </a:lnTo>
                <a:lnTo>
                  <a:pt x="223558" y="589"/>
                </a:lnTo>
                <a:lnTo>
                  <a:pt x="180390" y="589"/>
                </a:lnTo>
                <a:lnTo>
                  <a:pt x="157708" y="164381"/>
                </a:lnTo>
                <a:lnTo>
                  <a:pt x="155269" y="156424"/>
                </a:lnTo>
                <a:lnTo>
                  <a:pt x="153474" y="148525"/>
                </a:lnTo>
                <a:lnTo>
                  <a:pt x="152120" y="140664"/>
                </a:lnTo>
                <a:lnTo>
                  <a:pt x="133362" y="4336"/>
                </a:lnTo>
                <a:lnTo>
                  <a:pt x="130530" y="437"/>
                </a:lnTo>
                <a:lnTo>
                  <a:pt x="119210" y="72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2627" y="9534513"/>
            <a:ext cx="112242" cy="2304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8525" y="9534506"/>
            <a:ext cx="112191" cy="2304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2502" y="9530587"/>
            <a:ext cx="112296" cy="23822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456261" y="9534163"/>
            <a:ext cx="135255" cy="231140"/>
          </a:xfrm>
          <a:custGeom>
            <a:avLst/>
            <a:gdLst/>
            <a:ahLst/>
            <a:cxnLst/>
            <a:rect l="l" t="t" r="r" b="b"/>
            <a:pathLst>
              <a:path w="135254" h="231140">
                <a:moveTo>
                  <a:pt x="40335" y="0"/>
                </a:moveTo>
                <a:lnTo>
                  <a:pt x="38366" y="2425"/>
                </a:lnTo>
                <a:lnTo>
                  <a:pt x="30544" y="47277"/>
                </a:lnTo>
                <a:lnTo>
                  <a:pt x="16795" y="124578"/>
                </a:lnTo>
                <a:lnTo>
                  <a:pt x="10032" y="163245"/>
                </a:lnTo>
                <a:lnTo>
                  <a:pt x="7340" y="179831"/>
                </a:lnTo>
                <a:lnTo>
                  <a:pt x="4873" y="196572"/>
                </a:lnTo>
                <a:lnTo>
                  <a:pt x="2464" y="213653"/>
                </a:lnTo>
                <a:lnTo>
                  <a:pt x="0" y="230860"/>
                </a:lnTo>
                <a:lnTo>
                  <a:pt x="38925" y="230543"/>
                </a:lnTo>
                <a:lnTo>
                  <a:pt x="50660" y="183019"/>
                </a:lnTo>
                <a:lnTo>
                  <a:pt x="127057" y="182908"/>
                </a:lnTo>
                <a:lnTo>
                  <a:pt x="120735" y="146342"/>
                </a:lnTo>
                <a:lnTo>
                  <a:pt x="56146" y="146342"/>
                </a:lnTo>
                <a:lnTo>
                  <a:pt x="65608" y="81508"/>
                </a:lnTo>
                <a:lnTo>
                  <a:pt x="68122" y="81279"/>
                </a:lnTo>
                <a:lnTo>
                  <a:pt x="109502" y="81279"/>
                </a:lnTo>
                <a:lnTo>
                  <a:pt x="96570" y="6299"/>
                </a:lnTo>
                <a:lnTo>
                  <a:pt x="95681" y="1054"/>
                </a:lnTo>
                <a:lnTo>
                  <a:pt x="93347" y="385"/>
                </a:lnTo>
                <a:lnTo>
                  <a:pt x="67305" y="385"/>
                </a:lnTo>
                <a:lnTo>
                  <a:pt x="56998" y="346"/>
                </a:lnTo>
                <a:lnTo>
                  <a:pt x="40335" y="0"/>
                </a:lnTo>
                <a:close/>
              </a:path>
              <a:path w="135254" h="231140">
                <a:moveTo>
                  <a:pt x="127057" y="182908"/>
                </a:moveTo>
                <a:lnTo>
                  <a:pt x="64662" y="182908"/>
                </a:lnTo>
                <a:lnTo>
                  <a:pt x="71470" y="182976"/>
                </a:lnTo>
                <a:lnTo>
                  <a:pt x="78206" y="183311"/>
                </a:lnTo>
                <a:lnTo>
                  <a:pt x="90830" y="230327"/>
                </a:lnTo>
                <a:lnTo>
                  <a:pt x="135254" y="230327"/>
                </a:lnTo>
                <a:lnTo>
                  <a:pt x="127057" y="182908"/>
                </a:lnTo>
                <a:close/>
              </a:path>
              <a:path w="135254" h="231140">
                <a:moveTo>
                  <a:pt x="109502" y="81279"/>
                </a:moveTo>
                <a:lnTo>
                  <a:pt x="68122" y="81279"/>
                </a:lnTo>
                <a:lnTo>
                  <a:pt x="77927" y="146342"/>
                </a:lnTo>
                <a:lnTo>
                  <a:pt x="120735" y="146342"/>
                </a:lnTo>
                <a:lnTo>
                  <a:pt x="109502" y="81279"/>
                </a:lnTo>
                <a:close/>
              </a:path>
              <a:path w="135254" h="231140">
                <a:moveTo>
                  <a:pt x="92532" y="152"/>
                </a:moveTo>
                <a:lnTo>
                  <a:pt x="67305" y="385"/>
                </a:lnTo>
                <a:lnTo>
                  <a:pt x="93347" y="385"/>
                </a:lnTo>
                <a:lnTo>
                  <a:pt x="92532" y="152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9849" y="9530643"/>
            <a:ext cx="112763" cy="23775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748863" y="9534511"/>
            <a:ext cx="133985" cy="231140"/>
          </a:xfrm>
          <a:custGeom>
            <a:avLst/>
            <a:gdLst/>
            <a:ahLst/>
            <a:cxnLst/>
            <a:rect l="l" t="t" r="r" b="b"/>
            <a:pathLst>
              <a:path w="133985" h="231140">
                <a:moveTo>
                  <a:pt x="29019" y="5"/>
                </a:moveTo>
                <a:lnTo>
                  <a:pt x="660" y="0"/>
                </a:lnTo>
                <a:lnTo>
                  <a:pt x="304" y="1854"/>
                </a:lnTo>
                <a:lnTo>
                  <a:pt x="0" y="2501"/>
                </a:lnTo>
                <a:lnTo>
                  <a:pt x="38277" y="229971"/>
                </a:lnTo>
                <a:lnTo>
                  <a:pt x="41414" y="230682"/>
                </a:lnTo>
                <a:lnTo>
                  <a:pt x="76184" y="230496"/>
                </a:lnTo>
                <a:lnTo>
                  <a:pt x="93662" y="231089"/>
                </a:lnTo>
                <a:lnTo>
                  <a:pt x="95643" y="227965"/>
                </a:lnTo>
                <a:lnTo>
                  <a:pt x="118503" y="99720"/>
                </a:lnTo>
                <a:lnTo>
                  <a:pt x="122543" y="75089"/>
                </a:lnTo>
                <a:lnTo>
                  <a:pt x="133921" y="812"/>
                </a:lnTo>
                <a:lnTo>
                  <a:pt x="90512" y="812"/>
                </a:lnTo>
                <a:lnTo>
                  <a:pt x="67894" y="175209"/>
                </a:lnTo>
                <a:lnTo>
                  <a:pt x="65557" y="174980"/>
                </a:lnTo>
                <a:lnTo>
                  <a:pt x="43433" y="3911"/>
                </a:lnTo>
                <a:lnTo>
                  <a:pt x="40411" y="342"/>
                </a:lnTo>
                <a:lnTo>
                  <a:pt x="29019" y="5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1449" y="9535362"/>
            <a:ext cx="102235" cy="229235"/>
          </a:xfrm>
          <a:custGeom>
            <a:avLst/>
            <a:gdLst/>
            <a:ahLst/>
            <a:cxnLst/>
            <a:rect l="l" t="t" r="r" b="b"/>
            <a:pathLst>
              <a:path w="102235" h="229234">
                <a:moveTo>
                  <a:pt x="101714" y="0"/>
                </a:moveTo>
                <a:lnTo>
                  <a:pt x="0" y="0"/>
                </a:lnTo>
                <a:lnTo>
                  <a:pt x="0" y="229095"/>
                </a:lnTo>
                <a:lnTo>
                  <a:pt x="101269" y="229095"/>
                </a:lnTo>
                <a:lnTo>
                  <a:pt x="101269" y="194221"/>
                </a:lnTo>
                <a:lnTo>
                  <a:pt x="64792" y="194103"/>
                </a:lnTo>
                <a:lnTo>
                  <a:pt x="44399" y="194754"/>
                </a:lnTo>
                <a:lnTo>
                  <a:pt x="42100" y="191681"/>
                </a:lnTo>
                <a:lnTo>
                  <a:pt x="42706" y="173362"/>
                </a:lnTo>
                <a:lnTo>
                  <a:pt x="42719" y="152734"/>
                </a:lnTo>
                <a:lnTo>
                  <a:pt x="42011" y="133997"/>
                </a:lnTo>
                <a:lnTo>
                  <a:pt x="45135" y="131660"/>
                </a:lnTo>
                <a:lnTo>
                  <a:pt x="63173" y="132306"/>
                </a:lnTo>
                <a:lnTo>
                  <a:pt x="93243" y="132194"/>
                </a:lnTo>
                <a:lnTo>
                  <a:pt x="93243" y="96215"/>
                </a:lnTo>
                <a:lnTo>
                  <a:pt x="42722" y="96215"/>
                </a:lnTo>
                <a:lnTo>
                  <a:pt x="42686" y="67467"/>
                </a:lnTo>
                <a:lnTo>
                  <a:pt x="43129" y="37960"/>
                </a:lnTo>
                <a:lnTo>
                  <a:pt x="48069" y="34950"/>
                </a:lnTo>
                <a:lnTo>
                  <a:pt x="96558" y="34328"/>
                </a:lnTo>
                <a:lnTo>
                  <a:pt x="101257" y="31889"/>
                </a:lnTo>
                <a:lnTo>
                  <a:pt x="101703" y="22702"/>
                </a:lnTo>
                <a:lnTo>
                  <a:pt x="101714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7096" y="9535026"/>
            <a:ext cx="101600" cy="229870"/>
          </a:xfrm>
          <a:custGeom>
            <a:avLst/>
            <a:gdLst/>
            <a:ahLst/>
            <a:cxnLst/>
            <a:rect l="l" t="t" r="r" b="b"/>
            <a:pathLst>
              <a:path w="101600" h="229870">
                <a:moveTo>
                  <a:pt x="101307" y="0"/>
                </a:moveTo>
                <a:lnTo>
                  <a:pt x="0" y="0"/>
                </a:lnTo>
                <a:lnTo>
                  <a:pt x="0" y="229412"/>
                </a:lnTo>
                <a:lnTo>
                  <a:pt x="101460" y="229412"/>
                </a:lnTo>
                <a:lnTo>
                  <a:pt x="101460" y="194551"/>
                </a:lnTo>
                <a:lnTo>
                  <a:pt x="65768" y="194411"/>
                </a:lnTo>
                <a:lnTo>
                  <a:pt x="44792" y="195199"/>
                </a:lnTo>
                <a:lnTo>
                  <a:pt x="42252" y="191858"/>
                </a:lnTo>
                <a:lnTo>
                  <a:pt x="42697" y="183032"/>
                </a:lnTo>
                <a:lnTo>
                  <a:pt x="43203" y="163347"/>
                </a:lnTo>
                <a:lnTo>
                  <a:pt x="43077" y="153496"/>
                </a:lnTo>
                <a:lnTo>
                  <a:pt x="42151" y="134315"/>
                </a:lnTo>
                <a:lnTo>
                  <a:pt x="45681" y="131876"/>
                </a:lnTo>
                <a:lnTo>
                  <a:pt x="64232" y="132663"/>
                </a:lnTo>
                <a:lnTo>
                  <a:pt x="93548" y="132524"/>
                </a:lnTo>
                <a:lnTo>
                  <a:pt x="93548" y="96977"/>
                </a:lnTo>
                <a:lnTo>
                  <a:pt x="62781" y="96859"/>
                </a:lnTo>
                <a:lnTo>
                  <a:pt x="44742" y="97485"/>
                </a:lnTo>
                <a:lnTo>
                  <a:pt x="42430" y="94488"/>
                </a:lnTo>
                <a:lnTo>
                  <a:pt x="42950" y="77998"/>
                </a:lnTo>
                <a:lnTo>
                  <a:pt x="43002" y="40653"/>
                </a:lnTo>
                <a:lnTo>
                  <a:pt x="44524" y="36002"/>
                </a:lnTo>
                <a:lnTo>
                  <a:pt x="49406" y="34912"/>
                </a:lnTo>
                <a:lnTo>
                  <a:pt x="101307" y="34950"/>
                </a:lnTo>
                <a:lnTo>
                  <a:pt x="101307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5271" y="9534638"/>
            <a:ext cx="221361" cy="229857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608837" y="9534524"/>
            <a:ext cx="102870" cy="231140"/>
          </a:xfrm>
          <a:custGeom>
            <a:avLst/>
            <a:gdLst/>
            <a:ahLst/>
            <a:cxnLst/>
            <a:rect l="l" t="t" r="r" b="b"/>
            <a:pathLst>
              <a:path w="102870" h="231140">
                <a:moveTo>
                  <a:pt x="28255" y="16"/>
                </a:moveTo>
                <a:lnTo>
                  <a:pt x="0" y="0"/>
                </a:lnTo>
                <a:lnTo>
                  <a:pt x="0" y="230606"/>
                </a:lnTo>
                <a:lnTo>
                  <a:pt x="75399" y="230606"/>
                </a:lnTo>
                <a:lnTo>
                  <a:pt x="91838" y="230160"/>
                </a:lnTo>
                <a:lnTo>
                  <a:pt x="100095" y="227041"/>
                </a:lnTo>
                <a:lnTo>
                  <a:pt x="102731" y="218572"/>
                </a:lnTo>
                <a:lnTo>
                  <a:pt x="102044" y="196888"/>
                </a:lnTo>
                <a:lnTo>
                  <a:pt x="100406" y="194919"/>
                </a:lnTo>
                <a:lnTo>
                  <a:pt x="64930" y="194920"/>
                </a:lnTo>
                <a:lnTo>
                  <a:pt x="45402" y="195821"/>
                </a:lnTo>
                <a:lnTo>
                  <a:pt x="42621" y="192874"/>
                </a:lnTo>
                <a:lnTo>
                  <a:pt x="42905" y="141138"/>
                </a:lnTo>
                <a:lnTo>
                  <a:pt x="42887" y="11455"/>
                </a:lnTo>
                <a:lnTo>
                  <a:pt x="43434" y="8127"/>
                </a:lnTo>
                <a:lnTo>
                  <a:pt x="41897" y="3200"/>
                </a:lnTo>
                <a:lnTo>
                  <a:pt x="39331" y="304"/>
                </a:lnTo>
                <a:lnTo>
                  <a:pt x="28255" y="16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9085" y="9534550"/>
            <a:ext cx="161290" cy="230504"/>
          </a:xfrm>
          <a:custGeom>
            <a:avLst/>
            <a:gdLst/>
            <a:ahLst/>
            <a:cxnLst/>
            <a:rect l="l" t="t" r="r" b="b"/>
            <a:pathLst>
              <a:path w="161289" h="230504">
                <a:moveTo>
                  <a:pt x="101460" y="195033"/>
                </a:moveTo>
                <a:lnTo>
                  <a:pt x="65786" y="194894"/>
                </a:lnTo>
                <a:lnTo>
                  <a:pt x="44831" y="195681"/>
                </a:lnTo>
                <a:lnTo>
                  <a:pt x="42633" y="192341"/>
                </a:lnTo>
                <a:lnTo>
                  <a:pt x="42849" y="141109"/>
                </a:lnTo>
                <a:lnTo>
                  <a:pt x="42849" y="11036"/>
                </a:lnTo>
                <a:lnTo>
                  <a:pt x="43395" y="8013"/>
                </a:lnTo>
                <a:lnTo>
                  <a:pt x="41808" y="3352"/>
                </a:lnTo>
                <a:lnTo>
                  <a:pt x="39458" y="304"/>
                </a:lnTo>
                <a:lnTo>
                  <a:pt x="28435" y="12"/>
                </a:lnTo>
                <a:lnTo>
                  <a:pt x="0" y="0"/>
                </a:lnTo>
                <a:lnTo>
                  <a:pt x="0" y="229908"/>
                </a:lnTo>
                <a:lnTo>
                  <a:pt x="101460" y="229908"/>
                </a:lnTo>
                <a:lnTo>
                  <a:pt x="101460" y="195033"/>
                </a:lnTo>
                <a:close/>
              </a:path>
              <a:path w="161289" h="230504">
                <a:moveTo>
                  <a:pt x="160997" y="533"/>
                </a:moveTo>
                <a:lnTo>
                  <a:pt x="120065" y="533"/>
                </a:lnTo>
                <a:lnTo>
                  <a:pt x="120065" y="229933"/>
                </a:lnTo>
                <a:lnTo>
                  <a:pt x="160997" y="229933"/>
                </a:lnTo>
                <a:lnTo>
                  <a:pt x="160997" y="533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1189" y="9534779"/>
            <a:ext cx="41275" cy="229870"/>
          </a:xfrm>
          <a:custGeom>
            <a:avLst/>
            <a:gdLst/>
            <a:ahLst/>
            <a:cxnLst/>
            <a:rect l="l" t="t" r="r" b="b"/>
            <a:pathLst>
              <a:path w="41275" h="229870">
                <a:moveTo>
                  <a:pt x="40970" y="0"/>
                </a:moveTo>
                <a:lnTo>
                  <a:pt x="0" y="0"/>
                </a:lnTo>
                <a:lnTo>
                  <a:pt x="0" y="229730"/>
                </a:lnTo>
                <a:lnTo>
                  <a:pt x="40970" y="229730"/>
                </a:lnTo>
                <a:lnTo>
                  <a:pt x="40970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6796" y="9534449"/>
            <a:ext cx="41910" cy="229870"/>
          </a:xfrm>
          <a:custGeom>
            <a:avLst/>
            <a:gdLst/>
            <a:ahLst/>
            <a:cxnLst/>
            <a:rect l="l" t="t" r="r" b="b"/>
            <a:pathLst>
              <a:path w="41910" h="229870">
                <a:moveTo>
                  <a:pt x="41465" y="1270"/>
                </a:moveTo>
                <a:lnTo>
                  <a:pt x="40779" y="1270"/>
                </a:lnTo>
                <a:lnTo>
                  <a:pt x="40779" y="0"/>
                </a:lnTo>
                <a:lnTo>
                  <a:pt x="0" y="0"/>
                </a:lnTo>
                <a:lnTo>
                  <a:pt x="0" y="1270"/>
                </a:lnTo>
                <a:lnTo>
                  <a:pt x="0" y="229870"/>
                </a:lnTo>
                <a:lnTo>
                  <a:pt x="41465" y="229870"/>
                </a:lnTo>
                <a:lnTo>
                  <a:pt x="41465" y="127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72694" y="9802682"/>
            <a:ext cx="130810" cy="144780"/>
          </a:xfrm>
          <a:custGeom>
            <a:avLst/>
            <a:gdLst/>
            <a:ahLst/>
            <a:cxnLst/>
            <a:rect l="l" t="t" r="r" b="b"/>
            <a:pathLst>
              <a:path w="130810" h="144779">
                <a:moveTo>
                  <a:pt x="62870" y="0"/>
                </a:moveTo>
                <a:lnTo>
                  <a:pt x="33037" y="8279"/>
                </a:lnTo>
                <a:lnTo>
                  <a:pt x="10441" y="30549"/>
                </a:lnTo>
                <a:lnTo>
                  <a:pt x="0" y="68860"/>
                </a:lnTo>
                <a:lnTo>
                  <a:pt x="2078" y="94281"/>
                </a:lnTo>
                <a:lnTo>
                  <a:pt x="11134" y="115348"/>
                </a:lnTo>
                <a:lnTo>
                  <a:pt x="26624" y="131282"/>
                </a:lnTo>
                <a:lnTo>
                  <a:pt x="48005" y="141301"/>
                </a:lnTo>
                <a:lnTo>
                  <a:pt x="69020" y="144770"/>
                </a:lnTo>
                <a:lnTo>
                  <a:pt x="89180" y="143245"/>
                </a:lnTo>
                <a:lnTo>
                  <a:pt x="126822" y="126073"/>
                </a:lnTo>
                <a:lnTo>
                  <a:pt x="130708" y="72200"/>
                </a:lnTo>
                <a:lnTo>
                  <a:pt x="71196" y="72200"/>
                </a:lnTo>
                <a:lnTo>
                  <a:pt x="71196" y="88494"/>
                </a:lnTo>
                <a:lnTo>
                  <a:pt x="111455" y="88494"/>
                </a:lnTo>
                <a:lnTo>
                  <a:pt x="112075" y="104358"/>
                </a:lnTo>
                <a:lnTo>
                  <a:pt x="109556" y="113999"/>
                </a:lnTo>
                <a:lnTo>
                  <a:pt x="102332" y="119959"/>
                </a:lnTo>
                <a:lnTo>
                  <a:pt x="88836" y="124778"/>
                </a:lnTo>
                <a:lnTo>
                  <a:pt x="62040" y="127115"/>
                </a:lnTo>
                <a:lnTo>
                  <a:pt x="40133" y="118277"/>
                </a:lnTo>
                <a:lnTo>
                  <a:pt x="25316" y="99870"/>
                </a:lnTo>
                <a:lnTo>
                  <a:pt x="19786" y="73495"/>
                </a:lnTo>
                <a:lnTo>
                  <a:pt x="19761" y="67615"/>
                </a:lnTo>
                <a:lnTo>
                  <a:pt x="20472" y="61634"/>
                </a:lnTo>
                <a:lnTo>
                  <a:pt x="21653" y="55855"/>
                </a:lnTo>
                <a:lnTo>
                  <a:pt x="31881" y="34419"/>
                </a:lnTo>
                <a:lnTo>
                  <a:pt x="50006" y="20667"/>
                </a:lnTo>
                <a:lnTo>
                  <a:pt x="72216" y="16425"/>
                </a:lnTo>
                <a:lnTo>
                  <a:pt x="94703" y="23521"/>
                </a:lnTo>
                <a:lnTo>
                  <a:pt x="100106" y="27972"/>
                </a:lnTo>
                <a:lnTo>
                  <a:pt x="104898" y="33633"/>
                </a:lnTo>
                <a:lnTo>
                  <a:pt x="114579" y="46432"/>
                </a:lnTo>
                <a:lnTo>
                  <a:pt x="128346" y="42431"/>
                </a:lnTo>
                <a:lnTo>
                  <a:pt x="124028" y="28442"/>
                </a:lnTo>
                <a:lnTo>
                  <a:pt x="117170" y="17325"/>
                </a:lnTo>
                <a:lnTo>
                  <a:pt x="107568" y="9068"/>
                </a:lnTo>
                <a:lnTo>
                  <a:pt x="95021" y="3658"/>
                </a:lnTo>
                <a:lnTo>
                  <a:pt x="62870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68202" y="9840094"/>
            <a:ext cx="138221" cy="10455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943811" y="9840128"/>
            <a:ext cx="138430" cy="104775"/>
          </a:xfrm>
          <a:custGeom>
            <a:avLst/>
            <a:gdLst/>
            <a:ahLst/>
            <a:cxnLst/>
            <a:rect l="l" t="t" r="r" b="b"/>
            <a:pathLst>
              <a:path w="138430" h="104775">
                <a:moveTo>
                  <a:pt x="107416" y="76"/>
                </a:moveTo>
                <a:lnTo>
                  <a:pt x="97519" y="1122"/>
                </a:lnTo>
                <a:lnTo>
                  <a:pt x="89036" y="4760"/>
                </a:lnTo>
                <a:lnTo>
                  <a:pt x="81577" y="10568"/>
                </a:lnTo>
                <a:lnTo>
                  <a:pt x="74752" y="18122"/>
                </a:lnTo>
                <a:lnTo>
                  <a:pt x="69749" y="10076"/>
                </a:lnTo>
                <a:lnTo>
                  <a:pt x="63460" y="4546"/>
                </a:lnTo>
                <a:lnTo>
                  <a:pt x="55844" y="1274"/>
                </a:lnTo>
                <a:lnTo>
                  <a:pt x="46862" y="0"/>
                </a:lnTo>
                <a:lnTo>
                  <a:pt x="37793" y="905"/>
                </a:lnTo>
                <a:lnTo>
                  <a:pt x="29805" y="4051"/>
                </a:lnTo>
                <a:lnTo>
                  <a:pt x="22501" y="8968"/>
                </a:lnTo>
                <a:lnTo>
                  <a:pt x="15481" y="15189"/>
                </a:lnTo>
                <a:lnTo>
                  <a:pt x="14389" y="2590"/>
                </a:lnTo>
                <a:lnTo>
                  <a:pt x="0" y="2590"/>
                </a:lnTo>
                <a:lnTo>
                  <a:pt x="0" y="104457"/>
                </a:lnTo>
                <a:lnTo>
                  <a:pt x="16827" y="104457"/>
                </a:lnTo>
                <a:lnTo>
                  <a:pt x="16752" y="68051"/>
                </a:lnTo>
                <a:lnTo>
                  <a:pt x="17170" y="48399"/>
                </a:lnTo>
                <a:lnTo>
                  <a:pt x="45554" y="17526"/>
                </a:lnTo>
                <a:lnTo>
                  <a:pt x="51700" y="19679"/>
                </a:lnTo>
                <a:lnTo>
                  <a:pt x="56102" y="23860"/>
                </a:lnTo>
                <a:lnTo>
                  <a:pt x="58770" y="30159"/>
                </a:lnTo>
                <a:lnTo>
                  <a:pt x="59715" y="38671"/>
                </a:lnTo>
                <a:lnTo>
                  <a:pt x="59753" y="104546"/>
                </a:lnTo>
                <a:lnTo>
                  <a:pt x="77698" y="104546"/>
                </a:lnTo>
                <a:lnTo>
                  <a:pt x="77965" y="45516"/>
                </a:lnTo>
                <a:lnTo>
                  <a:pt x="98375" y="17448"/>
                </a:lnTo>
                <a:lnTo>
                  <a:pt x="106375" y="17665"/>
                </a:lnTo>
                <a:lnTo>
                  <a:pt x="115735" y="19659"/>
                </a:lnTo>
                <a:lnTo>
                  <a:pt x="119862" y="25844"/>
                </a:lnTo>
                <a:lnTo>
                  <a:pt x="119989" y="104724"/>
                </a:lnTo>
                <a:lnTo>
                  <a:pt x="137947" y="104724"/>
                </a:lnTo>
                <a:lnTo>
                  <a:pt x="138215" y="45893"/>
                </a:lnTo>
                <a:lnTo>
                  <a:pt x="128898" y="6886"/>
                </a:lnTo>
                <a:lnTo>
                  <a:pt x="119564" y="1985"/>
                </a:lnTo>
                <a:lnTo>
                  <a:pt x="107416" y="76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9050" y="9840233"/>
            <a:ext cx="146354" cy="14723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67451" y="9805473"/>
            <a:ext cx="88515" cy="140012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633758" y="9840996"/>
            <a:ext cx="92710" cy="106680"/>
          </a:xfrm>
          <a:custGeom>
            <a:avLst/>
            <a:gdLst/>
            <a:ahLst/>
            <a:cxnLst/>
            <a:rect l="l" t="t" r="r" b="b"/>
            <a:pathLst>
              <a:path w="92710" h="106679">
                <a:moveTo>
                  <a:pt x="85794" y="16254"/>
                </a:moveTo>
                <a:lnTo>
                  <a:pt x="53447" y="16254"/>
                </a:lnTo>
                <a:lnTo>
                  <a:pt x="64128" y="20685"/>
                </a:lnTo>
                <a:lnTo>
                  <a:pt x="67938" y="23568"/>
                </a:lnTo>
                <a:lnTo>
                  <a:pt x="69767" y="29943"/>
                </a:lnTo>
                <a:lnTo>
                  <a:pt x="70999" y="36344"/>
                </a:lnTo>
                <a:lnTo>
                  <a:pt x="64725" y="39938"/>
                </a:lnTo>
                <a:lnTo>
                  <a:pt x="61080" y="40751"/>
                </a:lnTo>
                <a:lnTo>
                  <a:pt x="50520" y="42809"/>
                </a:lnTo>
                <a:lnTo>
                  <a:pt x="39893" y="44603"/>
                </a:lnTo>
                <a:lnTo>
                  <a:pt x="29348" y="46625"/>
                </a:lnTo>
                <a:lnTo>
                  <a:pt x="19030" y="49361"/>
                </a:lnTo>
                <a:lnTo>
                  <a:pt x="9272" y="54579"/>
                </a:lnTo>
                <a:lnTo>
                  <a:pt x="2924" y="62482"/>
                </a:lnTo>
                <a:lnTo>
                  <a:pt x="0" y="72473"/>
                </a:lnTo>
                <a:lnTo>
                  <a:pt x="514" y="83956"/>
                </a:lnTo>
                <a:lnTo>
                  <a:pt x="3939" y="92547"/>
                </a:lnTo>
                <a:lnTo>
                  <a:pt x="10326" y="99372"/>
                </a:lnTo>
                <a:lnTo>
                  <a:pt x="19039" y="104042"/>
                </a:lnTo>
                <a:lnTo>
                  <a:pt x="29444" y="106168"/>
                </a:lnTo>
                <a:lnTo>
                  <a:pt x="40854" y="105999"/>
                </a:lnTo>
                <a:lnTo>
                  <a:pt x="51703" y="103773"/>
                </a:lnTo>
                <a:lnTo>
                  <a:pt x="62040" y="99230"/>
                </a:lnTo>
                <a:lnTo>
                  <a:pt x="71913" y="92109"/>
                </a:lnTo>
                <a:lnTo>
                  <a:pt x="90638" y="92109"/>
                </a:lnTo>
                <a:lnTo>
                  <a:pt x="90239" y="89068"/>
                </a:lnTo>
                <a:lnTo>
                  <a:pt x="39045" y="89068"/>
                </a:lnTo>
                <a:lnTo>
                  <a:pt x="30016" y="87766"/>
                </a:lnTo>
                <a:lnTo>
                  <a:pt x="23844" y="86204"/>
                </a:lnTo>
                <a:lnTo>
                  <a:pt x="17900" y="82584"/>
                </a:lnTo>
                <a:lnTo>
                  <a:pt x="20377" y="71345"/>
                </a:lnTo>
                <a:lnTo>
                  <a:pt x="70186" y="56880"/>
                </a:lnTo>
                <a:lnTo>
                  <a:pt x="88654" y="56880"/>
                </a:lnTo>
                <a:lnTo>
                  <a:pt x="88531" y="36344"/>
                </a:lnTo>
                <a:lnTo>
                  <a:pt x="88461" y="29232"/>
                </a:lnTo>
                <a:lnTo>
                  <a:pt x="87003" y="18698"/>
                </a:lnTo>
                <a:lnTo>
                  <a:pt x="85794" y="16254"/>
                </a:lnTo>
                <a:close/>
              </a:path>
              <a:path w="92710" h="106679">
                <a:moveTo>
                  <a:pt x="90638" y="92109"/>
                </a:moveTo>
                <a:lnTo>
                  <a:pt x="71913" y="92109"/>
                </a:lnTo>
                <a:lnTo>
                  <a:pt x="74379" y="101020"/>
                </a:lnTo>
                <a:lnTo>
                  <a:pt x="79409" y="104205"/>
                </a:lnTo>
                <a:lnTo>
                  <a:pt x="85769" y="104320"/>
                </a:lnTo>
                <a:lnTo>
                  <a:pt x="92221" y="104022"/>
                </a:lnTo>
                <a:lnTo>
                  <a:pt x="91298" y="96939"/>
                </a:lnTo>
                <a:lnTo>
                  <a:pt x="90638" y="92109"/>
                </a:lnTo>
                <a:close/>
              </a:path>
              <a:path w="92710" h="106679">
                <a:moveTo>
                  <a:pt x="88654" y="56880"/>
                </a:moveTo>
                <a:lnTo>
                  <a:pt x="70186" y="56880"/>
                </a:lnTo>
                <a:lnTo>
                  <a:pt x="70670" y="62052"/>
                </a:lnTo>
                <a:lnTo>
                  <a:pt x="70746" y="64395"/>
                </a:lnTo>
                <a:lnTo>
                  <a:pt x="39045" y="89068"/>
                </a:lnTo>
                <a:lnTo>
                  <a:pt x="90239" y="89068"/>
                </a:lnTo>
                <a:lnTo>
                  <a:pt x="89533" y="83019"/>
                </a:lnTo>
                <a:lnTo>
                  <a:pt x="89046" y="76107"/>
                </a:lnTo>
                <a:lnTo>
                  <a:pt x="88754" y="65478"/>
                </a:lnTo>
                <a:lnTo>
                  <a:pt x="88654" y="56880"/>
                </a:lnTo>
                <a:close/>
              </a:path>
              <a:path w="92710" h="106679">
                <a:moveTo>
                  <a:pt x="49034" y="0"/>
                </a:moveTo>
                <a:lnTo>
                  <a:pt x="6496" y="19386"/>
                </a:lnTo>
                <a:lnTo>
                  <a:pt x="2940" y="30845"/>
                </a:lnTo>
                <a:lnTo>
                  <a:pt x="9366" y="30972"/>
                </a:lnTo>
                <a:lnTo>
                  <a:pt x="16084" y="37131"/>
                </a:lnTo>
                <a:lnTo>
                  <a:pt x="21446" y="29232"/>
                </a:lnTo>
                <a:lnTo>
                  <a:pt x="30008" y="21185"/>
                </a:lnTo>
                <a:lnTo>
                  <a:pt x="41381" y="16633"/>
                </a:lnTo>
                <a:lnTo>
                  <a:pt x="53447" y="16254"/>
                </a:lnTo>
                <a:lnTo>
                  <a:pt x="85794" y="16254"/>
                </a:lnTo>
                <a:lnTo>
                  <a:pt x="82921" y="10448"/>
                </a:lnTo>
                <a:lnTo>
                  <a:pt x="76024" y="4618"/>
                </a:lnTo>
                <a:lnTo>
                  <a:pt x="66122" y="1343"/>
                </a:lnTo>
                <a:lnTo>
                  <a:pt x="57652" y="310"/>
                </a:lnTo>
                <a:lnTo>
                  <a:pt x="49034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1647" y="9840448"/>
            <a:ext cx="94615" cy="106045"/>
          </a:xfrm>
          <a:custGeom>
            <a:avLst/>
            <a:gdLst/>
            <a:ahLst/>
            <a:cxnLst/>
            <a:rect l="l" t="t" r="r" b="b"/>
            <a:pathLst>
              <a:path w="94614" h="106045">
                <a:moveTo>
                  <a:pt x="55074" y="0"/>
                </a:moveTo>
                <a:lnTo>
                  <a:pt x="9110" y="18651"/>
                </a:lnTo>
                <a:lnTo>
                  <a:pt x="0" y="52146"/>
                </a:lnTo>
                <a:lnTo>
                  <a:pt x="121" y="58331"/>
                </a:lnTo>
                <a:lnTo>
                  <a:pt x="4684" y="80890"/>
                </a:lnTo>
                <a:lnTo>
                  <a:pt x="16858" y="97077"/>
                </a:lnTo>
                <a:lnTo>
                  <a:pt x="35888" y="105774"/>
                </a:lnTo>
                <a:lnTo>
                  <a:pt x="61018" y="105867"/>
                </a:lnTo>
                <a:lnTo>
                  <a:pt x="73066" y="102035"/>
                </a:lnTo>
                <a:lnTo>
                  <a:pt x="82594" y="95224"/>
                </a:lnTo>
                <a:lnTo>
                  <a:pt x="86561" y="89720"/>
                </a:lnTo>
                <a:lnTo>
                  <a:pt x="48174" y="89720"/>
                </a:lnTo>
                <a:lnTo>
                  <a:pt x="38425" y="87947"/>
                </a:lnTo>
                <a:lnTo>
                  <a:pt x="30354" y="83658"/>
                </a:lnTo>
                <a:lnTo>
                  <a:pt x="24288" y="76981"/>
                </a:lnTo>
                <a:lnTo>
                  <a:pt x="20496" y="68198"/>
                </a:lnTo>
                <a:lnTo>
                  <a:pt x="19248" y="57594"/>
                </a:lnTo>
                <a:lnTo>
                  <a:pt x="93949" y="57594"/>
                </a:lnTo>
                <a:lnTo>
                  <a:pt x="94055" y="50596"/>
                </a:lnTo>
                <a:lnTo>
                  <a:pt x="94266" y="47498"/>
                </a:lnTo>
                <a:lnTo>
                  <a:pt x="93885" y="42913"/>
                </a:lnTo>
                <a:lnTo>
                  <a:pt x="93313" y="40614"/>
                </a:lnTo>
                <a:lnTo>
                  <a:pt x="19705" y="40614"/>
                </a:lnTo>
                <a:lnTo>
                  <a:pt x="23156" y="30298"/>
                </a:lnTo>
                <a:lnTo>
                  <a:pt x="29209" y="22864"/>
                </a:lnTo>
                <a:lnTo>
                  <a:pt x="37698" y="18410"/>
                </a:lnTo>
                <a:lnTo>
                  <a:pt x="48458" y="17030"/>
                </a:lnTo>
                <a:lnTo>
                  <a:pt x="83600" y="17030"/>
                </a:lnTo>
                <a:lnTo>
                  <a:pt x="81395" y="13589"/>
                </a:lnTo>
                <a:lnTo>
                  <a:pt x="69447" y="4272"/>
                </a:lnTo>
                <a:lnTo>
                  <a:pt x="55074" y="0"/>
                </a:lnTo>
                <a:close/>
              </a:path>
              <a:path w="94614" h="106045">
                <a:moveTo>
                  <a:pt x="82371" y="73012"/>
                </a:moveTo>
                <a:lnTo>
                  <a:pt x="77302" y="73521"/>
                </a:lnTo>
                <a:lnTo>
                  <a:pt x="72499" y="77635"/>
                </a:lnTo>
                <a:lnTo>
                  <a:pt x="65749" y="84498"/>
                </a:lnTo>
                <a:lnTo>
                  <a:pt x="57462" y="88549"/>
                </a:lnTo>
                <a:lnTo>
                  <a:pt x="48174" y="89720"/>
                </a:lnTo>
                <a:lnTo>
                  <a:pt x="86561" y="89720"/>
                </a:lnTo>
                <a:lnTo>
                  <a:pt x="89280" y="85946"/>
                </a:lnTo>
                <a:lnTo>
                  <a:pt x="92806" y="74714"/>
                </a:lnTo>
                <a:lnTo>
                  <a:pt x="87581" y="74084"/>
                </a:lnTo>
                <a:lnTo>
                  <a:pt x="82371" y="73012"/>
                </a:lnTo>
                <a:close/>
              </a:path>
              <a:path w="94614" h="106045">
                <a:moveTo>
                  <a:pt x="83600" y="17030"/>
                </a:moveTo>
                <a:lnTo>
                  <a:pt x="48458" y="17030"/>
                </a:lnTo>
                <a:lnTo>
                  <a:pt x="58693" y="18651"/>
                </a:lnTo>
                <a:lnTo>
                  <a:pt x="66590" y="23145"/>
                </a:lnTo>
                <a:lnTo>
                  <a:pt x="72053" y="30478"/>
                </a:lnTo>
                <a:lnTo>
                  <a:pt x="74988" y="40614"/>
                </a:lnTo>
                <a:lnTo>
                  <a:pt x="93313" y="40614"/>
                </a:lnTo>
                <a:lnTo>
                  <a:pt x="89886" y="26839"/>
                </a:lnTo>
                <a:lnTo>
                  <a:pt x="83600" y="1703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73679" y="9840442"/>
            <a:ext cx="93980" cy="106680"/>
          </a:xfrm>
          <a:custGeom>
            <a:avLst/>
            <a:gdLst/>
            <a:ahLst/>
            <a:cxnLst/>
            <a:rect l="l" t="t" r="r" b="b"/>
            <a:pathLst>
              <a:path w="93980" h="106679">
                <a:moveTo>
                  <a:pt x="54654" y="0"/>
                </a:moveTo>
                <a:lnTo>
                  <a:pt x="8646" y="18707"/>
                </a:lnTo>
                <a:lnTo>
                  <a:pt x="0" y="50941"/>
                </a:lnTo>
                <a:lnTo>
                  <a:pt x="7" y="58927"/>
                </a:lnTo>
                <a:lnTo>
                  <a:pt x="25626" y="102662"/>
                </a:lnTo>
                <a:lnTo>
                  <a:pt x="40214" y="106553"/>
                </a:lnTo>
                <a:lnTo>
                  <a:pt x="59568" y="106005"/>
                </a:lnTo>
                <a:lnTo>
                  <a:pt x="74777" y="100718"/>
                </a:lnTo>
                <a:lnTo>
                  <a:pt x="85909" y="90652"/>
                </a:lnTo>
                <a:lnTo>
                  <a:pt x="86368" y="89694"/>
                </a:lnTo>
                <a:lnTo>
                  <a:pt x="47702" y="89694"/>
                </a:lnTo>
                <a:lnTo>
                  <a:pt x="37992" y="87922"/>
                </a:lnTo>
                <a:lnTo>
                  <a:pt x="29944" y="83615"/>
                </a:lnTo>
                <a:lnTo>
                  <a:pt x="23896" y="76969"/>
                </a:lnTo>
                <a:lnTo>
                  <a:pt x="20127" y="68335"/>
                </a:lnTo>
                <a:lnTo>
                  <a:pt x="18916" y="58064"/>
                </a:lnTo>
                <a:lnTo>
                  <a:pt x="93605" y="58064"/>
                </a:lnTo>
                <a:lnTo>
                  <a:pt x="93687" y="50941"/>
                </a:lnTo>
                <a:lnTo>
                  <a:pt x="93935" y="47434"/>
                </a:lnTo>
                <a:lnTo>
                  <a:pt x="93554" y="42837"/>
                </a:lnTo>
                <a:lnTo>
                  <a:pt x="93047" y="40817"/>
                </a:lnTo>
                <a:lnTo>
                  <a:pt x="19627" y="40817"/>
                </a:lnTo>
                <a:lnTo>
                  <a:pt x="22466" y="30743"/>
                </a:lnTo>
                <a:lnTo>
                  <a:pt x="28271" y="23266"/>
                </a:lnTo>
                <a:lnTo>
                  <a:pt x="36746" y="18618"/>
                </a:lnTo>
                <a:lnTo>
                  <a:pt x="47593" y="17030"/>
                </a:lnTo>
                <a:lnTo>
                  <a:pt x="83258" y="17030"/>
                </a:lnTo>
                <a:lnTo>
                  <a:pt x="81000" y="13522"/>
                </a:lnTo>
                <a:lnTo>
                  <a:pt x="69033" y="4232"/>
                </a:lnTo>
                <a:lnTo>
                  <a:pt x="54654" y="0"/>
                </a:lnTo>
                <a:close/>
              </a:path>
              <a:path w="93980" h="106679">
                <a:moveTo>
                  <a:pt x="80600" y="71551"/>
                </a:moveTo>
                <a:lnTo>
                  <a:pt x="76625" y="71932"/>
                </a:lnTo>
                <a:lnTo>
                  <a:pt x="72205" y="77774"/>
                </a:lnTo>
                <a:lnTo>
                  <a:pt x="65295" y="84475"/>
                </a:lnTo>
                <a:lnTo>
                  <a:pt x="56965" y="88496"/>
                </a:lnTo>
                <a:lnTo>
                  <a:pt x="47702" y="89694"/>
                </a:lnTo>
                <a:lnTo>
                  <a:pt x="86368" y="89694"/>
                </a:lnTo>
                <a:lnTo>
                  <a:pt x="93033" y="75768"/>
                </a:lnTo>
                <a:lnTo>
                  <a:pt x="80600" y="71551"/>
                </a:lnTo>
                <a:close/>
              </a:path>
              <a:path w="93980" h="106679">
                <a:moveTo>
                  <a:pt x="83258" y="17030"/>
                </a:moveTo>
                <a:lnTo>
                  <a:pt x="47593" y="17030"/>
                </a:lnTo>
                <a:lnTo>
                  <a:pt x="58206" y="18618"/>
                </a:lnTo>
                <a:lnTo>
                  <a:pt x="66370" y="23214"/>
                </a:lnTo>
                <a:lnTo>
                  <a:pt x="71885" y="30669"/>
                </a:lnTo>
                <a:lnTo>
                  <a:pt x="74517" y="40817"/>
                </a:lnTo>
                <a:lnTo>
                  <a:pt x="93047" y="40817"/>
                </a:lnTo>
                <a:lnTo>
                  <a:pt x="89519" y="26760"/>
                </a:lnTo>
                <a:lnTo>
                  <a:pt x="83258" y="1703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9514" y="9840371"/>
            <a:ext cx="96520" cy="107314"/>
          </a:xfrm>
          <a:custGeom>
            <a:avLst/>
            <a:gdLst/>
            <a:ahLst/>
            <a:cxnLst/>
            <a:rect l="l" t="t" r="r" b="b"/>
            <a:pathLst>
              <a:path w="96519" h="107315">
                <a:moveTo>
                  <a:pt x="54394" y="0"/>
                </a:moveTo>
                <a:lnTo>
                  <a:pt x="8875" y="19216"/>
                </a:lnTo>
                <a:lnTo>
                  <a:pt x="0" y="51955"/>
                </a:lnTo>
                <a:lnTo>
                  <a:pt x="673" y="60236"/>
                </a:lnTo>
                <a:lnTo>
                  <a:pt x="5170" y="80089"/>
                </a:lnTo>
                <a:lnTo>
                  <a:pt x="14760" y="94661"/>
                </a:lnTo>
                <a:lnTo>
                  <a:pt x="29023" y="103643"/>
                </a:lnTo>
                <a:lnTo>
                  <a:pt x="47536" y="106730"/>
                </a:lnTo>
                <a:lnTo>
                  <a:pt x="65036" y="104267"/>
                </a:lnTo>
                <a:lnTo>
                  <a:pt x="79236" y="97085"/>
                </a:lnTo>
                <a:lnTo>
                  <a:pt x="85854" y="89598"/>
                </a:lnTo>
                <a:lnTo>
                  <a:pt x="46710" y="89598"/>
                </a:lnTo>
                <a:lnTo>
                  <a:pt x="37859" y="87794"/>
                </a:lnTo>
                <a:lnTo>
                  <a:pt x="18605" y="58623"/>
                </a:lnTo>
                <a:lnTo>
                  <a:pt x="17709" y="53381"/>
                </a:lnTo>
                <a:lnTo>
                  <a:pt x="20171" y="38225"/>
                </a:lnTo>
                <a:lnTo>
                  <a:pt x="26406" y="26770"/>
                </a:lnTo>
                <a:lnTo>
                  <a:pt x="36027" y="19560"/>
                </a:lnTo>
                <a:lnTo>
                  <a:pt x="48653" y="17106"/>
                </a:lnTo>
                <a:lnTo>
                  <a:pt x="85428" y="17106"/>
                </a:lnTo>
                <a:lnTo>
                  <a:pt x="81589" y="11868"/>
                </a:lnTo>
                <a:lnTo>
                  <a:pt x="69152" y="3513"/>
                </a:lnTo>
                <a:lnTo>
                  <a:pt x="54394" y="0"/>
                </a:lnTo>
                <a:close/>
              </a:path>
              <a:path w="96519" h="107315">
                <a:moveTo>
                  <a:pt x="85428" y="17106"/>
                </a:moveTo>
                <a:lnTo>
                  <a:pt x="48653" y="17106"/>
                </a:lnTo>
                <a:lnTo>
                  <a:pt x="57394" y="18397"/>
                </a:lnTo>
                <a:lnTo>
                  <a:pt x="65004" y="22023"/>
                </a:lnTo>
                <a:lnTo>
                  <a:pt x="71138" y="27785"/>
                </a:lnTo>
                <a:lnTo>
                  <a:pt x="75450" y="35483"/>
                </a:lnTo>
                <a:lnTo>
                  <a:pt x="77964" y="44421"/>
                </a:lnTo>
                <a:lnTo>
                  <a:pt x="78730" y="53416"/>
                </a:lnTo>
                <a:lnTo>
                  <a:pt x="77825" y="62326"/>
                </a:lnTo>
                <a:lnTo>
                  <a:pt x="46710" y="89598"/>
                </a:lnTo>
                <a:lnTo>
                  <a:pt x="85854" y="89598"/>
                </a:lnTo>
                <a:lnTo>
                  <a:pt x="89382" y="85606"/>
                </a:lnTo>
                <a:lnTo>
                  <a:pt x="94716" y="70256"/>
                </a:lnTo>
                <a:lnTo>
                  <a:pt x="95603" y="62656"/>
                </a:lnTo>
                <a:lnTo>
                  <a:pt x="95945" y="54949"/>
                </a:lnTo>
                <a:lnTo>
                  <a:pt x="95777" y="47228"/>
                </a:lnTo>
                <a:lnTo>
                  <a:pt x="95135" y="39585"/>
                </a:lnTo>
                <a:lnTo>
                  <a:pt x="90614" y="24185"/>
                </a:lnTo>
                <a:lnTo>
                  <a:pt x="85428" y="17106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51816" y="9840371"/>
            <a:ext cx="95885" cy="107314"/>
          </a:xfrm>
          <a:custGeom>
            <a:avLst/>
            <a:gdLst/>
            <a:ahLst/>
            <a:cxnLst/>
            <a:rect l="l" t="t" r="r" b="b"/>
            <a:pathLst>
              <a:path w="95885" h="107315">
                <a:moveTo>
                  <a:pt x="54203" y="0"/>
                </a:moveTo>
                <a:lnTo>
                  <a:pt x="8728" y="19338"/>
                </a:lnTo>
                <a:lnTo>
                  <a:pt x="0" y="51447"/>
                </a:lnTo>
                <a:lnTo>
                  <a:pt x="533" y="59435"/>
                </a:lnTo>
                <a:lnTo>
                  <a:pt x="4831" y="79513"/>
                </a:lnTo>
                <a:lnTo>
                  <a:pt x="14433" y="94351"/>
                </a:lnTo>
                <a:lnTo>
                  <a:pt x="28854" y="103555"/>
                </a:lnTo>
                <a:lnTo>
                  <a:pt x="47612" y="106730"/>
                </a:lnTo>
                <a:lnTo>
                  <a:pt x="65076" y="104239"/>
                </a:lnTo>
                <a:lnTo>
                  <a:pt x="79267" y="97007"/>
                </a:lnTo>
                <a:lnTo>
                  <a:pt x="85783" y="89598"/>
                </a:lnTo>
                <a:lnTo>
                  <a:pt x="47256" y="89598"/>
                </a:lnTo>
                <a:lnTo>
                  <a:pt x="38119" y="87903"/>
                </a:lnTo>
                <a:lnTo>
                  <a:pt x="18516" y="58305"/>
                </a:lnTo>
                <a:lnTo>
                  <a:pt x="17627" y="53085"/>
                </a:lnTo>
                <a:lnTo>
                  <a:pt x="20100" y="38209"/>
                </a:lnTo>
                <a:lnTo>
                  <a:pt x="26228" y="26923"/>
                </a:lnTo>
                <a:lnTo>
                  <a:pt x="35647" y="19724"/>
                </a:lnTo>
                <a:lnTo>
                  <a:pt x="47993" y="17106"/>
                </a:lnTo>
                <a:lnTo>
                  <a:pt x="85365" y="17106"/>
                </a:lnTo>
                <a:lnTo>
                  <a:pt x="81451" y="11798"/>
                </a:lnTo>
                <a:lnTo>
                  <a:pt x="68981" y="3473"/>
                </a:lnTo>
                <a:lnTo>
                  <a:pt x="54203" y="0"/>
                </a:lnTo>
                <a:close/>
              </a:path>
              <a:path w="95885" h="107315">
                <a:moveTo>
                  <a:pt x="85365" y="17106"/>
                </a:moveTo>
                <a:lnTo>
                  <a:pt x="47993" y="17106"/>
                </a:lnTo>
                <a:lnTo>
                  <a:pt x="57579" y="18440"/>
                </a:lnTo>
                <a:lnTo>
                  <a:pt x="66024" y="22482"/>
                </a:lnTo>
                <a:lnTo>
                  <a:pt x="77152" y="54811"/>
                </a:lnTo>
                <a:lnTo>
                  <a:pt x="76745" y="61796"/>
                </a:lnTo>
                <a:lnTo>
                  <a:pt x="47256" y="89598"/>
                </a:lnTo>
                <a:lnTo>
                  <a:pt x="85783" y="89598"/>
                </a:lnTo>
                <a:lnTo>
                  <a:pt x="89399" y="85487"/>
                </a:lnTo>
                <a:lnTo>
                  <a:pt x="94691" y="70129"/>
                </a:lnTo>
                <a:lnTo>
                  <a:pt x="95555" y="62522"/>
                </a:lnTo>
                <a:lnTo>
                  <a:pt x="95735" y="58305"/>
                </a:lnTo>
                <a:lnTo>
                  <a:pt x="95709" y="47089"/>
                </a:lnTo>
                <a:lnTo>
                  <a:pt x="95059" y="39446"/>
                </a:lnTo>
                <a:lnTo>
                  <a:pt x="90511" y="24085"/>
                </a:lnTo>
                <a:lnTo>
                  <a:pt x="85365" y="17106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2873914" y="9840371"/>
            <a:ext cx="297815" cy="147320"/>
            <a:chOff x="2873914" y="9840371"/>
            <a:chExt cx="297815" cy="147320"/>
          </a:xfrm>
        </p:grpSpPr>
        <p:sp>
          <p:nvSpPr>
            <p:cNvPr id="30" name="object 30"/>
            <p:cNvSpPr/>
            <p:nvPr/>
          </p:nvSpPr>
          <p:spPr>
            <a:xfrm>
              <a:off x="2974097" y="9840371"/>
              <a:ext cx="95885" cy="107314"/>
            </a:xfrm>
            <a:custGeom>
              <a:avLst/>
              <a:gdLst/>
              <a:ahLst/>
              <a:cxnLst/>
              <a:rect l="l" t="t" r="r" b="b"/>
              <a:pathLst>
                <a:path w="95885" h="107315">
                  <a:moveTo>
                    <a:pt x="53695" y="0"/>
                  </a:moveTo>
                  <a:lnTo>
                    <a:pt x="8352" y="19745"/>
                  </a:lnTo>
                  <a:lnTo>
                    <a:pt x="0" y="51244"/>
                  </a:lnTo>
                  <a:lnTo>
                    <a:pt x="431" y="58966"/>
                  </a:lnTo>
                  <a:lnTo>
                    <a:pt x="4616" y="79232"/>
                  </a:lnTo>
                  <a:lnTo>
                    <a:pt x="14270" y="94226"/>
                  </a:lnTo>
                  <a:lnTo>
                    <a:pt x="28897" y="103530"/>
                  </a:lnTo>
                  <a:lnTo>
                    <a:pt x="48006" y="106730"/>
                  </a:lnTo>
                  <a:lnTo>
                    <a:pt x="65116" y="104255"/>
                  </a:lnTo>
                  <a:lnTo>
                    <a:pt x="79098" y="97118"/>
                  </a:lnTo>
                  <a:lnTo>
                    <a:pt x="85757" y="89598"/>
                  </a:lnTo>
                  <a:lnTo>
                    <a:pt x="46685" y="89598"/>
                  </a:lnTo>
                  <a:lnTo>
                    <a:pt x="37832" y="87820"/>
                  </a:lnTo>
                  <a:lnTo>
                    <a:pt x="18503" y="58712"/>
                  </a:lnTo>
                  <a:lnTo>
                    <a:pt x="17576" y="53505"/>
                  </a:lnTo>
                  <a:lnTo>
                    <a:pt x="19959" y="38539"/>
                  </a:lnTo>
                  <a:lnTo>
                    <a:pt x="25966" y="27166"/>
                  </a:lnTo>
                  <a:lnTo>
                    <a:pt x="35262" y="19863"/>
                  </a:lnTo>
                  <a:lnTo>
                    <a:pt x="47510" y="17106"/>
                  </a:lnTo>
                  <a:lnTo>
                    <a:pt x="85345" y="17106"/>
                  </a:lnTo>
                  <a:lnTo>
                    <a:pt x="81164" y="11552"/>
                  </a:lnTo>
                  <a:lnTo>
                    <a:pt x="68572" y="3345"/>
                  </a:lnTo>
                  <a:lnTo>
                    <a:pt x="53695" y="0"/>
                  </a:lnTo>
                  <a:close/>
                </a:path>
                <a:path w="95885" h="107315">
                  <a:moveTo>
                    <a:pt x="85345" y="17106"/>
                  </a:moveTo>
                  <a:lnTo>
                    <a:pt x="47510" y="17106"/>
                  </a:lnTo>
                  <a:lnTo>
                    <a:pt x="56764" y="18254"/>
                  </a:lnTo>
                  <a:lnTo>
                    <a:pt x="64838" y="22001"/>
                  </a:lnTo>
                  <a:lnTo>
                    <a:pt x="78482" y="54829"/>
                  </a:lnTo>
                  <a:lnTo>
                    <a:pt x="77684" y="62476"/>
                  </a:lnTo>
                  <a:lnTo>
                    <a:pt x="46685" y="89598"/>
                  </a:lnTo>
                  <a:lnTo>
                    <a:pt x="85757" y="89598"/>
                  </a:lnTo>
                  <a:lnTo>
                    <a:pt x="89161" y="85754"/>
                  </a:lnTo>
                  <a:lnTo>
                    <a:pt x="94513" y="70599"/>
                  </a:lnTo>
                  <a:lnTo>
                    <a:pt x="95459" y="62772"/>
                  </a:lnTo>
                  <a:lnTo>
                    <a:pt x="95815" y="54829"/>
                  </a:lnTo>
                  <a:lnTo>
                    <a:pt x="95627" y="46871"/>
                  </a:lnTo>
                  <a:lnTo>
                    <a:pt x="94945" y="39001"/>
                  </a:lnTo>
                  <a:lnTo>
                    <a:pt x="90334" y="23733"/>
                  </a:lnTo>
                  <a:lnTo>
                    <a:pt x="85345" y="17106"/>
                  </a:lnTo>
                  <a:close/>
                </a:path>
              </a:pathLst>
            </a:custGeom>
            <a:solidFill>
              <a:srgbClr val="B0D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89386" y="9842478"/>
              <a:ext cx="82321" cy="10431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73914" y="9841772"/>
              <a:ext cx="92710" cy="146050"/>
            </a:xfrm>
            <a:custGeom>
              <a:avLst/>
              <a:gdLst/>
              <a:ahLst/>
              <a:cxnLst/>
              <a:rect l="l" t="t" r="r" b="b"/>
              <a:pathLst>
                <a:path w="92710" h="146050">
                  <a:moveTo>
                    <a:pt x="18376" y="0"/>
                  </a:moveTo>
                  <a:lnTo>
                    <a:pt x="2730" y="546"/>
                  </a:lnTo>
                  <a:lnTo>
                    <a:pt x="0" y="1168"/>
                  </a:lnTo>
                  <a:lnTo>
                    <a:pt x="2184" y="7747"/>
                  </a:lnTo>
                  <a:lnTo>
                    <a:pt x="37731" y="102552"/>
                  </a:lnTo>
                  <a:lnTo>
                    <a:pt x="37261" y="105346"/>
                  </a:lnTo>
                  <a:lnTo>
                    <a:pt x="33895" y="116625"/>
                  </a:lnTo>
                  <a:lnTo>
                    <a:pt x="27857" y="123628"/>
                  </a:lnTo>
                  <a:lnTo>
                    <a:pt x="18295" y="126734"/>
                  </a:lnTo>
                  <a:lnTo>
                    <a:pt x="4356" y="126326"/>
                  </a:lnTo>
                  <a:lnTo>
                    <a:pt x="7708" y="133565"/>
                  </a:lnTo>
                  <a:lnTo>
                    <a:pt x="8813" y="141541"/>
                  </a:lnTo>
                  <a:lnTo>
                    <a:pt x="12979" y="143738"/>
                  </a:lnTo>
                  <a:lnTo>
                    <a:pt x="20188" y="145679"/>
                  </a:lnTo>
                  <a:lnTo>
                    <a:pt x="27703" y="144613"/>
                  </a:lnTo>
                  <a:lnTo>
                    <a:pt x="92214" y="4356"/>
                  </a:lnTo>
                  <a:lnTo>
                    <a:pt x="92240" y="2603"/>
                  </a:lnTo>
                  <a:lnTo>
                    <a:pt x="92557" y="736"/>
                  </a:lnTo>
                  <a:lnTo>
                    <a:pt x="75463" y="736"/>
                  </a:lnTo>
                  <a:lnTo>
                    <a:pt x="46837" y="79959"/>
                  </a:lnTo>
                  <a:lnTo>
                    <a:pt x="18376" y="0"/>
                  </a:lnTo>
                  <a:close/>
                </a:path>
              </a:pathLst>
            </a:custGeom>
            <a:solidFill>
              <a:srgbClr val="B0D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3316694" y="9805530"/>
            <a:ext cx="88265" cy="139700"/>
          </a:xfrm>
          <a:custGeom>
            <a:avLst/>
            <a:gdLst/>
            <a:ahLst/>
            <a:cxnLst/>
            <a:rect l="l" t="t" r="r" b="b"/>
            <a:pathLst>
              <a:path w="88264" h="139700">
                <a:moveTo>
                  <a:pt x="87744" y="123190"/>
                </a:moveTo>
                <a:lnTo>
                  <a:pt x="18440" y="123190"/>
                </a:lnTo>
                <a:lnTo>
                  <a:pt x="18440" y="0"/>
                </a:lnTo>
                <a:lnTo>
                  <a:pt x="0" y="0"/>
                </a:lnTo>
                <a:lnTo>
                  <a:pt x="0" y="123190"/>
                </a:lnTo>
                <a:lnTo>
                  <a:pt x="0" y="139700"/>
                </a:lnTo>
                <a:lnTo>
                  <a:pt x="87744" y="139700"/>
                </a:lnTo>
                <a:lnTo>
                  <a:pt x="87744" y="12319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29786" y="9802012"/>
            <a:ext cx="60325" cy="142875"/>
          </a:xfrm>
          <a:custGeom>
            <a:avLst/>
            <a:gdLst/>
            <a:ahLst/>
            <a:cxnLst/>
            <a:rect l="l" t="t" r="r" b="b"/>
            <a:pathLst>
              <a:path w="60325" h="142875">
                <a:moveTo>
                  <a:pt x="59943" y="0"/>
                </a:moveTo>
                <a:lnTo>
                  <a:pt x="18346" y="10569"/>
                </a:lnTo>
                <a:lnTo>
                  <a:pt x="14465" y="40500"/>
                </a:lnTo>
                <a:lnTo>
                  <a:pt x="0" y="40500"/>
                </a:lnTo>
                <a:lnTo>
                  <a:pt x="0" y="56870"/>
                </a:lnTo>
                <a:lnTo>
                  <a:pt x="15189" y="56870"/>
                </a:lnTo>
                <a:lnTo>
                  <a:pt x="15189" y="142646"/>
                </a:lnTo>
                <a:lnTo>
                  <a:pt x="33007" y="142646"/>
                </a:lnTo>
                <a:lnTo>
                  <a:pt x="33007" y="56565"/>
                </a:lnTo>
                <a:lnTo>
                  <a:pt x="51600" y="56565"/>
                </a:lnTo>
                <a:lnTo>
                  <a:pt x="51600" y="40182"/>
                </a:lnTo>
                <a:lnTo>
                  <a:pt x="31978" y="40182"/>
                </a:lnTo>
                <a:lnTo>
                  <a:pt x="33032" y="33489"/>
                </a:lnTo>
                <a:lnTo>
                  <a:pt x="31991" y="25209"/>
                </a:lnTo>
                <a:lnTo>
                  <a:pt x="40881" y="18694"/>
                </a:lnTo>
                <a:lnTo>
                  <a:pt x="49199" y="18237"/>
                </a:lnTo>
                <a:lnTo>
                  <a:pt x="57327" y="15963"/>
                </a:lnTo>
                <a:lnTo>
                  <a:pt x="59943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27386" y="9807697"/>
            <a:ext cx="50165" cy="140335"/>
          </a:xfrm>
          <a:custGeom>
            <a:avLst/>
            <a:gdLst/>
            <a:ahLst/>
            <a:cxnLst/>
            <a:rect l="l" t="t" r="r" b="b"/>
            <a:pathLst>
              <a:path w="50164" h="140334">
                <a:moveTo>
                  <a:pt x="29527" y="0"/>
                </a:moveTo>
                <a:lnTo>
                  <a:pt x="17540" y="4713"/>
                </a:lnTo>
                <a:lnTo>
                  <a:pt x="12382" y="12914"/>
                </a:lnTo>
                <a:lnTo>
                  <a:pt x="11310" y="23122"/>
                </a:lnTo>
                <a:lnTo>
                  <a:pt x="11582" y="33858"/>
                </a:lnTo>
                <a:lnTo>
                  <a:pt x="0" y="35217"/>
                </a:lnTo>
                <a:lnTo>
                  <a:pt x="0" y="50876"/>
                </a:lnTo>
                <a:lnTo>
                  <a:pt x="11658" y="51625"/>
                </a:lnTo>
                <a:lnTo>
                  <a:pt x="11595" y="60655"/>
                </a:lnTo>
                <a:lnTo>
                  <a:pt x="13093" y="132232"/>
                </a:lnTo>
                <a:lnTo>
                  <a:pt x="18681" y="137325"/>
                </a:lnTo>
                <a:lnTo>
                  <a:pt x="33312" y="139801"/>
                </a:lnTo>
                <a:lnTo>
                  <a:pt x="40779" y="138861"/>
                </a:lnTo>
                <a:lnTo>
                  <a:pt x="48323" y="138861"/>
                </a:lnTo>
                <a:lnTo>
                  <a:pt x="48615" y="129171"/>
                </a:lnTo>
                <a:lnTo>
                  <a:pt x="49872" y="120827"/>
                </a:lnTo>
                <a:lnTo>
                  <a:pt x="34645" y="121869"/>
                </a:lnTo>
                <a:lnTo>
                  <a:pt x="30137" y="116967"/>
                </a:lnTo>
                <a:lnTo>
                  <a:pt x="29777" y="98711"/>
                </a:lnTo>
                <a:lnTo>
                  <a:pt x="29756" y="51282"/>
                </a:lnTo>
                <a:lnTo>
                  <a:pt x="46443" y="51282"/>
                </a:lnTo>
                <a:lnTo>
                  <a:pt x="46443" y="34975"/>
                </a:lnTo>
                <a:lnTo>
                  <a:pt x="29527" y="34112"/>
                </a:lnTo>
                <a:lnTo>
                  <a:pt x="29527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76187" y="9840542"/>
            <a:ext cx="55244" cy="104139"/>
          </a:xfrm>
          <a:custGeom>
            <a:avLst/>
            <a:gdLst/>
            <a:ahLst/>
            <a:cxnLst/>
            <a:rect l="l" t="t" r="r" b="b"/>
            <a:pathLst>
              <a:path w="55245" h="104140">
                <a:moveTo>
                  <a:pt x="33604" y="0"/>
                </a:moveTo>
                <a:lnTo>
                  <a:pt x="24323" y="4143"/>
                </a:lnTo>
                <a:lnTo>
                  <a:pt x="15887" y="13311"/>
                </a:lnTo>
                <a:lnTo>
                  <a:pt x="14592" y="2147"/>
                </a:lnTo>
                <a:lnTo>
                  <a:pt x="0" y="2147"/>
                </a:lnTo>
                <a:lnTo>
                  <a:pt x="0" y="104103"/>
                </a:lnTo>
                <a:lnTo>
                  <a:pt x="17030" y="104103"/>
                </a:lnTo>
                <a:lnTo>
                  <a:pt x="17033" y="65779"/>
                </a:lnTo>
                <a:lnTo>
                  <a:pt x="17257" y="53384"/>
                </a:lnTo>
                <a:lnTo>
                  <a:pt x="18072" y="41047"/>
                </a:lnTo>
                <a:lnTo>
                  <a:pt x="20818" y="27502"/>
                </a:lnTo>
                <a:lnTo>
                  <a:pt x="26347" y="19999"/>
                </a:lnTo>
                <a:lnTo>
                  <a:pt x="35622" y="17746"/>
                </a:lnTo>
                <a:lnTo>
                  <a:pt x="49606" y="19953"/>
                </a:lnTo>
                <a:lnTo>
                  <a:pt x="54902" y="4510"/>
                </a:lnTo>
                <a:lnTo>
                  <a:pt x="43780" y="311"/>
                </a:lnTo>
                <a:lnTo>
                  <a:pt x="33604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97139" y="9840289"/>
            <a:ext cx="55244" cy="104775"/>
          </a:xfrm>
          <a:custGeom>
            <a:avLst/>
            <a:gdLst/>
            <a:ahLst/>
            <a:cxnLst/>
            <a:rect l="l" t="t" r="r" b="b"/>
            <a:pathLst>
              <a:path w="55245" h="104775">
                <a:moveTo>
                  <a:pt x="35852" y="0"/>
                </a:moveTo>
                <a:lnTo>
                  <a:pt x="26822" y="3676"/>
                </a:lnTo>
                <a:lnTo>
                  <a:pt x="15722" y="11936"/>
                </a:lnTo>
                <a:lnTo>
                  <a:pt x="14528" y="2601"/>
                </a:lnTo>
                <a:lnTo>
                  <a:pt x="0" y="2601"/>
                </a:lnTo>
                <a:lnTo>
                  <a:pt x="0" y="104468"/>
                </a:lnTo>
                <a:lnTo>
                  <a:pt x="17018" y="104468"/>
                </a:lnTo>
                <a:lnTo>
                  <a:pt x="17062" y="66359"/>
                </a:lnTo>
                <a:lnTo>
                  <a:pt x="17307" y="53497"/>
                </a:lnTo>
                <a:lnTo>
                  <a:pt x="18135" y="40689"/>
                </a:lnTo>
                <a:lnTo>
                  <a:pt x="20934" y="27484"/>
                </a:lnTo>
                <a:lnTo>
                  <a:pt x="26612" y="20061"/>
                </a:lnTo>
                <a:lnTo>
                  <a:pt x="35805" y="17843"/>
                </a:lnTo>
                <a:lnTo>
                  <a:pt x="49149" y="20254"/>
                </a:lnTo>
                <a:lnTo>
                  <a:pt x="51346" y="15352"/>
                </a:lnTo>
                <a:lnTo>
                  <a:pt x="53213" y="10260"/>
                </a:lnTo>
                <a:lnTo>
                  <a:pt x="54686" y="5218"/>
                </a:lnTo>
                <a:lnTo>
                  <a:pt x="44558" y="611"/>
                </a:lnTo>
                <a:lnTo>
                  <a:pt x="35852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95355" y="9840579"/>
            <a:ext cx="55244" cy="104139"/>
          </a:xfrm>
          <a:custGeom>
            <a:avLst/>
            <a:gdLst/>
            <a:ahLst/>
            <a:cxnLst/>
            <a:rect l="l" t="t" r="r" b="b"/>
            <a:pathLst>
              <a:path w="55244" h="104140">
                <a:moveTo>
                  <a:pt x="33689" y="0"/>
                </a:moveTo>
                <a:lnTo>
                  <a:pt x="24350" y="4156"/>
                </a:lnTo>
                <a:lnTo>
                  <a:pt x="15760" y="13352"/>
                </a:lnTo>
                <a:lnTo>
                  <a:pt x="14617" y="2354"/>
                </a:lnTo>
                <a:lnTo>
                  <a:pt x="0" y="2354"/>
                </a:lnTo>
                <a:lnTo>
                  <a:pt x="0" y="104144"/>
                </a:lnTo>
                <a:lnTo>
                  <a:pt x="16979" y="104144"/>
                </a:lnTo>
                <a:lnTo>
                  <a:pt x="17037" y="65503"/>
                </a:lnTo>
                <a:lnTo>
                  <a:pt x="17285" y="52879"/>
                </a:lnTo>
                <a:lnTo>
                  <a:pt x="18110" y="40314"/>
                </a:lnTo>
                <a:lnTo>
                  <a:pt x="20891" y="27181"/>
                </a:lnTo>
                <a:lnTo>
                  <a:pt x="26568" y="19823"/>
                </a:lnTo>
                <a:lnTo>
                  <a:pt x="35855" y="17636"/>
                </a:lnTo>
                <a:lnTo>
                  <a:pt x="49466" y="20019"/>
                </a:lnTo>
                <a:lnTo>
                  <a:pt x="54914" y="4525"/>
                </a:lnTo>
                <a:lnTo>
                  <a:pt x="43853" y="313"/>
                </a:lnTo>
                <a:lnTo>
                  <a:pt x="33689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4063" y="9839581"/>
            <a:ext cx="55880" cy="105410"/>
          </a:xfrm>
          <a:custGeom>
            <a:avLst/>
            <a:gdLst/>
            <a:ahLst/>
            <a:cxnLst/>
            <a:rect l="l" t="t" r="r" b="b"/>
            <a:pathLst>
              <a:path w="55880" h="105409">
                <a:moveTo>
                  <a:pt x="40195" y="0"/>
                </a:moveTo>
                <a:lnTo>
                  <a:pt x="27216" y="2679"/>
                </a:lnTo>
                <a:lnTo>
                  <a:pt x="21437" y="7988"/>
                </a:lnTo>
                <a:lnTo>
                  <a:pt x="15303" y="11569"/>
                </a:lnTo>
                <a:lnTo>
                  <a:pt x="14249" y="2908"/>
                </a:lnTo>
                <a:lnTo>
                  <a:pt x="0" y="2908"/>
                </a:lnTo>
                <a:lnTo>
                  <a:pt x="0" y="104965"/>
                </a:lnTo>
                <a:lnTo>
                  <a:pt x="16802" y="104965"/>
                </a:lnTo>
                <a:lnTo>
                  <a:pt x="16727" y="65035"/>
                </a:lnTo>
                <a:lnTo>
                  <a:pt x="17106" y="44856"/>
                </a:lnTo>
                <a:lnTo>
                  <a:pt x="35146" y="18080"/>
                </a:lnTo>
                <a:lnTo>
                  <a:pt x="42811" y="19240"/>
                </a:lnTo>
                <a:lnTo>
                  <a:pt x="49212" y="21272"/>
                </a:lnTo>
                <a:lnTo>
                  <a:pt x="55422" y="3809"/>
                </a:lnTo>
                <a:lnTo>
                  <a:pt x="47421" y="2717"/>
                </a:lnTo>
                <a:lnTo>
                  <a:pt x="40195" y="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24186" y="9805301"/>
            <a:ext cx="19050" cy="139700"/>
          </a:xfrm>
          <a:custGeom>
            <a:avLst/>
            <a:gdLst/>
            <a:ahLst/>
            <a:cxnLst/>
            <a:rect l="l" t="t" r="r" b="b"/>
            <a:pathLst>
              <a:path w="19050" h="139700">
                <a:moveTo>
                  <a:pt x="18757" y="0"/>
                </a:moveTo>
                <a:lnTo>
                  <a:pt x="0" y="0"/>
                </a:lnTo>
                <a:lnTo>
                  <a:pt x="0" y="18757"/>
                </a:lnTo>
                <a:lnTo>
                  <a:pt x="18757" y="18757"/>
                </a:lnTo>
                <a:lnTo>
                  <a:pt x="18757" y="0"/>
                </a:lnTo>
                <a:close/>
              </a:path>
              <a:path w="19050" h="139700">
                <a:moveTo>
                  <a:pt x="18834" y="37630"/>
                </a:moveTo>
                <a:lnTo>
                  <a:pt x="76" y="37630"/>
                </a:lnTo>
                <a:lnTo>
                  <a:pt x="76" y="139547"/>
                </a:lnTo>
                <a:lnTo>
                  <a:pt x="18834" y="139547"/>
                </a:lnTo>
                <a:lnTo>
                  <a:pt x="18834" y="37630"/>
                </a:lnTo>
                <a:close/>
              </a:path>
            </a:pathLst>
          </a:custGeom>
          <a:solidFill>
            <a:srgbClr val="B0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2837" y="9605811"/>
            <a:ext cx="1869960" cy="628992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0029">
              <a:lnSpc>
                <a:spcPct val="100499"/>
              </a:lnSpc>
              <a:spcBef>
                <a:spcPts val="95"/>
              </a:spcBef>
            </a:pPr>
            <a:r>
              <a:rPr dirty="0"/>
              <a:t>Age</a:t>
            </a:r>
            <a:r>
              <a:rPr spc="-155" dirty="0"/>
              <a:t> </a:t>
            </a:r>
            <a:r>
              <a:rPr dirty="0"/>
              <a:t>Well</a:t>
            </a:r>
            <a:r>
              <a:rPr spc="-155" dirty="0"/>
              <a:t> </a:t>
            </a:r>
            <a:r>
              <a:rPr spc="-20" dirty="0"/>
              <a:t>with </a:t>
            </a:r>
            <a:r>
              <a:rPr dirty="0"/>
              <a:t>Welsh</a:t>
            </a:r>
            <a:r>
              <a:rPr spc="-295" dirty="0"/>
              <a:t> </a:t>
            </a:r>
            <a:r>
              <a:rPr spc="-10" dirty="0"/>
              <a:t>Libraries</a:t>
            </a:r>
          </a:p>
        </p:txBody>
      </p:sp>
      <p:grpSp>
        <p:nvGrpSpPr>
          <p:cNvPr id="43" name="object 43"/>
          <p:cNvGrpSpPr/>
          <p:nvPr/>
        </p:nvGrpSpPr>
        <p:grpSpPr>
          <a:xfrm>
            <a:off x="1749380" y="2321991"/>
            <a:ext cx="4061460" cy="3978275"/>
            <a:chOff x="1749380" y="2321991"/>
            <a:chExt cx="4061460" cy="3978275"/>
          </a:xfrm>
        </p:grpSpPr>
        <p:sp>
          <p:nvSpPr>
            <p:cNvPr id="44" name="object 44"/>
            <p:cNvSpPr/>
            <p:nvPr/>
          </p:nvSpPr>
          <p:spPr>
            <a:xfrm>
              <a:off x="1749380" y="2540954"/>
              <a:ext cx="3989070" cy="3759200"/>
            </a:xfrm>
            <a:custGeom>
              <a:avLst/>
              <a:gdLst/>
              <a:ahLst/>
              <a:cxnLst/>
              <a:rect l="l" t="t" r="r" b="b"/>
              <a:pathLst>
                <a:path w="3989070" h="3759200">
                  <a:moveTo>
                    <a:pt x="1014189" y="0"/>
                  </a:moveTo>
                  <a:lnTo>
                    <a:pt x="965831" y="1182"/>
                  </a:lnTo>
                  <a:lnTo>
                    <a:pt x="917020" y="4585"/>
                  </a:lnTo>
                  <a:lnTo>
                    <a:pt x="867772" y="10188"/>
                  </a:lnTo>
                  <a:lnTo>
                    <a:pt x="818108" y="17968"/>
                  </a:lnTo>
                  <a:lnTo>
                    <a:pt x="766002" y="28355"/>
                  </a:lnTo>
                  <a:lnTo>
                    <a:pt x="715466" y="40710"/>
                  </a:lnTo>
                  <a:lnTo>
                    <a:pt x="666508" y="55028"/>
                  </a:lnTo>
                  <a:lnTo>
                    <a:pt x="619134" y="71305"/>
                  </a:lnTo>
                  <a:lnTo>
                    <a:pt x="573349" y="89534"/>
                  </a:lnTo>
                  <a:lnTo>
                    <a:pt x="529159" y="109711"/>
                  </a:lnTo>
                  <a:lnTo>
                    <a:pt x="486572" y="131831"/>
                  </a:lnTo>
                  <a:lnTo>
                    <a:pt x="445593" y="155889"/>
                  </a:lnTo>
                  <a:lnTo>
                    <a:pt x="406229" y="181878"/>
                  </a:lnTo>
                  <a:lnTo>
                    <a:pt x="368485" y="209794"/>
                  </a:lnTo>
                  <a:lnTo>
                    <a:pt x="332368" y="239633"/>
                  </a:lnTo>
                  <a:lnTo>
                    <a:pt x="297884" y="271387"/>
                  </a:lnTo>
                  <a:lnTo>
                    <a:pt x="265040" y="305054"/>
                  </a:lnTo>
                  <a:lnTo>
                    <a:pt x="233841" y="340626"/>
                  </a:lnTo>
                  <a:lnTo>
                    <a:pt x="204294" y="378099"/>
                  </a:lnTo>
                  <a:lnTo>
                    <a:pt x="176404" y="417468"/>
                  </a:lnTo>
                  <a:lnTo>
                    <a:pt x="150179" y="458728"/>
                  </a:lnTo>
                  <a:lnTo>
                    <a:pt x="125625" y="501873"/>
                  </a:lnTo>
                  <a:lnTo>
                    <a:pt x="102746" y="546898"/>
                  </a:lnTo>
                  <a:lnTo>
                    <a:pt x="81551" y="593798"/>
                  </a:lnTo>
                  <a:lnTo>
                    <a:pt x="62045" y="642568"/>
                  </a:lnTo>
                  <a:lnTo>
                    <a:pt x="44234" y="693202"/>
                  </a:lnTo>
                  <a:lnTo>
                    <a:pt x="29626" y="746550"/>
                  </a:lnTo>
                  <a:lnTo>
                    <a:pt x="18864" y="801177"/>
                  </a:lnTo>
                  <a:lnTo>
                    <a:pt x="9728" y="856347"/>
                  </a:lnTo>
                  <a:lnTo>
                    <a:pt x="0" y="911325"/>
                  </a:lnTo>
                  <a:lnTo>
                    <a:pt x="0" y="1046478"/>
                  </a:lnTo>
                  <a:lnTo>
                    <a:pt x="4216" y="1065461"/>
                  </a:lnTo>
                  <a:lnTo>
                    <a:pt x="6075" y="1074960"/>
                  </a:lnTo>
                  <a:lnTo>
                    <a:pt x="7213" y="1084502"/>
                  </a:lnTo>
                  <a:lnTo>
                    <a:pt x="11361" y="1133277"/>
                  </a:lnTo>
                  <a:lnTo>
                    <a:pt x="17238" y="1181641"/>
                  </a:lnTo>
                  <a:lnTo>
                    <a:pt x="24780" y="1229607"/>
                  </a:lnTo>
                  <a:lnTo>
                    <a:pt x="33924" y="1277188"/>
                  </a:lnTo>
                  <a:lnTo>
                    <a:pt x="44605" y="1324398"/>
                  </a:lnTo>
                  <a:lnTo>
                    <a:pt x="56759" y="1371250"/>
                  </a:lnTo>
                  <a:lnTo>
                    <a:pt x="70322" y="1417757"/>
                  </a:lnTo>
                  <a:lnTo>
                    <a:pt x="85229" y="1463933"/>
                  </a:lnTo>
                  <a:lnTo>
                    <a:pt x="101417" y="1509790"/>
                  </a:lnTo>
                  <a:lnTo>
                    <a:pt x="118821" y="1555342"/>
                  </a:lnTo>
                  <a:lnTo>
                    <a:pt x="138194" y="1602770"/>
                  </a:lnTo>
                  <a:lnTo>
                    <a:pt x="158467" y="1649661"/>
                  </a:lnTo>
                  <a:lnTo>
                    <a:pt x="179610" y="1696032"/>
                  </a:lnTo>
                  <a:lnTo>
                    <a:pt x="201593" y="1741900"/>
                  </a:lnTo>
                  <a:lnTo>
                    <a:pt x="224386" y="1787282"/>
                  </a:lnTo>
                  <a:lnTo>
                    <a:pt x="247961" y="1832196"/>
                  </a:lnTo>
                  <a:lnTo>
                    <a:pt x="272287" y="1876658"/>
                  </a:lnTo>
                  <a:lnTo>
                    <a:pt x="297334" y="1920687"/>
                  </a:lnTo>
                  <a:lnTo>
                    <a:pt x="323074" y="1964300"/>
                  </a:lnTo>
                  <a:lnTo>
                    <a:pt x="349476" y="2007514"/>
                  </a:lnTo>
                  <a:lnTo>
                    <a:pt x="376511" y="2050346"/>
                  </a:lnTo>
                  <a:lnTo>
                    <a:pt x="404149" y="2092813"/>
                  </a:lnTo>
                  <a:lnTo>
                    <a:pt x="432360" y="2134934"/>
                  </a:lnTo>
                  <a:lnTo>
                    <a:pt x="461115" y="2176724"/>
                  </a:lnTo>
                  <a:lnTo>
                    <a:pt x="490385" y="2218202"/>
                  </a:lnTo>
                  <a:lnTo>
                    <a:pt x="520139" y="2259385"/>
                  </a:lnTo>
                  <a:lnTo>
                    <a:pt x="550348" y="2300291"/>
                  </a:lnTo>
                  <a:lnTo>
                    <a:pt x="580983" y="2340935"/>
                  </a:lnTo>
                  <a:lnTo>
                    <a:pt x="612013" y="2381337"/>
                  </a:lnTo>
                  <a:lnTo>
                    <a:pt x="642898" y="2420809"/>
                  </a:lnTo>
                  <a:lnTo>
                    <a:pt x="674123" y="2459977"/>
                  </a:lnTo>
                  <a:lnTo>
                    <a:pt x="705673" y="2498855"/>
                  </a:lnTo>
                  <a:lnTo>
                    <a:pt x="737533" y="2537456"/>
                  </a:lnTo>
                  <a:lnTo>
                    <a:pt x="769690" y="2575792"/>
                  </a:lnTo>
                  <a:lnTo>
                    <a:pt x="802127" y="2613877"/>
                  </a:lnTo>
                  <a:lnTo>
                    <a:pt x="834832" y="2651722"/>
                  </a:lnTo>
                  <a:lnTo>
                    <a:pt x="867788" y="2689342"/>
                  </a:lnTo>
                  <a:lnTo>
                    <a:pt x="900982" y="2726749"/>
                  </a:lnTo>
                  <a:lnTo>
                    <a:pt x="934399" y="2763956"/>
                  </a:lnTo>
                  <a:lnTo>
                    <a:pt x="968024" y="2800976"/>
                  </a:lnTo>
                  <a:lnTo>
                    <a:pt x="1035840" y="2874506"/>
                  </a:lnTo>
                  <a:lnTo>
                    <a:pt x="1104313" y="2947443"/>
                  </a:lnTo>
                  <a:lnTo>
                    <a:pt x="1173328" y="3019890"/>
                  </a:lnTo>
                  <a:lnTo>
                    <a:pt x="1277607" y="3127868"/>
                  </a:lnTo>
                  <a:lnTo>
                    <a:pt x="1315331" y="3164642"/>
                  </a:lnTo>
                  <a:lnTo>
                    <a:pt x="1354535" y="3199984"/>
                  </a:lnTo>
                  <a:lnTo>
                    <a:pt x="1394366" y="3234723"/>
                  </a:lnTo>
                  <a:lnTo>
                    <a:pt x="1433969" y="3269689"/>
                  </a:lnTo>
                  <a:lnTo>
                    <a:pt x="1441554" y="3278746"/>
                  </a:lnTo>
                  <a:lnTo>
                    <a:pt x="1502795" y="3332711"/>
                  </a:lnTo>
                  <a:lnTo>
                    <a:pt x="1670533" y="3477438"/>
                  </a:lnTo>
                  <a:lnTo>
                    <a:pt x="1997608" y="3758779"/>
                  </a:lnTo>
                  <a:lnTo>
                    <a:pt x="2004358" y="3752258"/>
                  </a:lnTo>
                  <a:lnTo>
                    <a:pt x="2024130" y="3734832"/>
                  </a:lnTo>
                  <a:lnTo>
                    <a:pt x="2094728" y="3673971"/>
                  </a:lnTo>
                  <a:lnTo>
                    <a:pt x="2457512" y="3364070"/>
                  </a:lnTo>
                  <a:lnTo>
                    <a:pt x="2528104" y="3303216"/>
                  </a:lnTo>
                  <a:lnTo>
                    <a:pt x="2547872" y="3285793"/>
                  </a:lnTo>
                  <a:lnTo>
                    <a:pt x="2554617" y="3279278"/>
                  </a:lnTo>
                  <a:lnTo>
                    <a:pt x="2594226" y="3244311"/>
                  </a:lnTo>
                  <a:lnTo>
                    <a:pt x="2634057" y="3209572"/>
                  </a:lnTo>
                  <a:lnTo>
                    <a:pt x="2673262" y="3174231"/>
                  </a:lnTo>
                  <a:lnTo>
                    <a:pt x="2710992" y="3137457"/>
                  </a:lnTo>
                  <a:lnTo>
                    <a:pt x="2815267" y="3029479"/>
                  </a:lnTo>
                  <a:lnTo>
                    <a:pt x="2884278" y="2957032"/>
                  </a:lnTo>
                  <a:lnTo>
                    <a:pt x="2952750" y="2884094"/>
                  </a:lnTo>
                  <a:lnTo>
                    <a:pt x="3020565" y="2810563"/>
                  </a:lnTo>
                  <a:lnTo>
                    <a:pt x="3054189" y="2773543"/>
                  </a:lnTo>
                  <a:lnTo>
                    <a:pt x="3087605" y="2736335"/>
                  </a:lnTo>
                  <a:lnTo>
                    <a:pt x="3120799" y="2698928"/>
                  </a:lnTo>
                  <a:lnTo>
                    <a:pt x="3153755" y="2661307"/>
                  </a:lnTo>
                  <a:lnTo>
                    <a:pt x="3186459" y="2623461"/>
                  </a:lnTo>
                  <a:lnTo>
                    <a:pt x="3218897" y="2585375"/>
                  </a:lnTo>
                  <a:lnTo>
                    <a:pt x="3251053" y="2547038"/>
                  </a:lnTo>
                  <a:lnTo>
                    <a:pt x="3282914" y="2508436"/>
                  </a:lnTo>
                  <a:lnTo>
                    <a:pt x="3314464" y="2469556"/>
                  </a:lnTo>
                  <a:lnTo>
                    <a:pt x="3345689" y="2430386"/>
                  </a:lnTo>
                  <a:lnTo>
                    <a:pt x="3376574" y="2390913"/>
                  </a:lnTo>
                  <a:lnTo>
                    <a:pt x="3407606" y="2350511"/>
                  </a:lnTo>
                  <a:lnTo>
                    <a:pt x="3438241" y="2309867"/>
                  </a:lnTo>
                  <a:lnTo>
                    <a:pt x="3468452" y="2268962"/>
                  </a:lnTo>
                  <a:lnTo>
                    <a:pt x="3498206" y="2227779"/>
                  </a:lnTo>
                  <a:lnTo>
                    <a:pt x="3527477" y="2186302"/>
                  </a:lnTo>
                  <a:lnTo>
                    <a:pt x="3556232" y="2144512"/>
                  </a:lnTo>
                  <a:lnTo>
                    <a:pt x="3584444" y="2102392"/>
                  </a:lnTo>
                  <a:lnTo>
                    <a:pt x="3612082" y="2059925"/>
                  </a:lnTo>
                  <a:lnTo>
                    <a:pt x="3639117" y="2017094"/>
                  </a:lnTo>
                  <a:lnTo>
                    <a:pt x="3665519" y="1973881"/>
                  </a:lnTo>
                  <a:lnTo>
                    <a:pt x="3691259" y="1930269"/>
                  </a:lnTo>
                  <a:lnTo>
                    <a:pt x="3716306" y="1886240"/>
                  </a:lnTo>
                  <a:lnTo>
                    <a:pt x="3740632" y="1841777"/>
                  </a:lnTo>
                  <a:lnTo>
                    <a:pt x="3764207" y="1796863"/>
                  </a:lnTo>
                  <a:lnTo>
                    <a:pt x="3787001" y="1751480"/>
                  </a:lnTo>
                  <a:lnTo>
                    <a:pt x="3808985" y="1705612"/>
                  </a:lnTo>
                  <a:lnTo>
                    <a:pt x="3830129" y="1659240"/>
                  </a:lnTo>
                  <a:lnTo>
                    <a:pt x="3850403" y="1612348"/>
                  </a:lnTo>
                  <a:lnTo>
                    <a:pt x="3869778" y="1564917"/>
                  </a:lnTo>
                  <a:lnTo>
                    <a:pt x="3887179" y="1519369"/>
                  </a:lnTo>
                  <a:lnTo>
                    <a:pt x="3903364" y="1473515"/>
                  </a:lnTo>
                  <a:lnTo>
                    <a:pt x="3918269" y="1427341"/>
                  </a:lnTo>
                  <a:lnTo>
                    <a:pt x="3931831" y="1380836"/>
                  </a:lnTo>
                  <a:lnTo>
                    <a:pt x="3943984" y="1333985"/>
                  </a:lnTo>
                  <a:lnTo>
                    <a:pt x="3954666" y="1286776"/>
                  </a:lnTo>
                  <a:lnTo>
                    <a:pt x="3963811" y="1239195"/>
                  </a:lnTo>
                  <a:lnTo>
                    <a:pt x="3971355" y="1191229"/>
                  </a:lnTo>
                  <a:lnTo>
                    <a:pt x="3977235" y="1142865"/>
                  </a:lnTo>
                  <a:lnTo>
                    <a:pt x="3981386" y="1094090"/>
                  </a:lnTo>
                  <a:lnTo>
                    <a:pt x="3982524" y="1084549"/>
                  </a:lnTo>
                  <a:lnTo>
                    <a:pt x="3984382" y="1075050"/>
                  </a:lnTo>
                  <a:lnTo>
                    <a:pt x="3988587" y="1056066"/>
                  </a:lnTo>
                  <a:lnTo>
                    <a:pt x="3988587" y="920900"/>
                  </a:lnTo>
                  <a:lnTo>
                    <a:pt x="3978859" y="865930"/>
                  </a:lnTo>
                  <a:lnTo>
                    <a:pt x="3969724" y="810763"/>
                  </a:lnTo>
                  <a:lnTo>
                    <a:pt x="3958965" y="756133"/>
                  </a:lnTo>
                  <a:lnTo>
                    <a:pt x="3944366" y="702778"/>
                  </a:lnTo>
                  <a:lnTo>
                    <a:pt x="3926554" y="652145"/>
                  </a:lnTo>
                  <a:lnTo>
                    <a:pt x="3907048" y="603377"/>
                  </a:lnTo>
                  <a:lnTo>
                    <a:pt x="3885852" y="556478"/>
                  </a:lnTo>
                  <a:lnTo>
                    <a:pt x="3862973" y="511454"/>
                  </a:lnTo>
                  <a:lnTo>
                    <a:pt x="3838418" y="468310"/>
                  </a:lnTo>
                  <a:lnTo>
                    <a:pt x="3812192" y="427052"/>
                  </a:lnTo>
                  <a:lnTo>
                    <a:pt x="3784302" y="387684"/>
                  </a:lnTo>
                  <a:lnTo>
                    <a:pt x="3754754" y="350211"/>
                  </a:lnTo>
                  <a:lnTo>
                    <a:pt x="3723555" y="314639"/>
                  </a:lnTo>
                  <a:lnTo>
                    <a:pt x="3690709" y="280974"/>
                  </a:lnTo>
                  <a:lnTo>
                    <a:pt x="3656225" y="249220"/>
                  </a:lnTo>
                  <a:lnTo>
                    <a:pt x="3620107" y="219382"/>
                  </a:lnTo>
                  <a:lnTo>
                    <a:pt x="3582362" y="191466"/>
                  </a:lnTo>
                  <a:lnTo>
                    <a:pt x="3542997" y="165476"/>
                  </a:lnTo>
                  <a:lnTo>
                    <a:pt x="3502017" y="141419"/>
                  </a:lnTo>
                  <a:lnTo>
                    <a:pt x="3459429" y="119300"/>
                  </a:lnTo>
                  <a:lnTo>
                    <a:pt x="3415239" y="99122"/>
                  </a:lnTo>
                  <a:lnTo>
                    <a:pt x="3369454" y="80893"/>
                  </a:lnTo>
                  <a:lnTo>
                    <a:pt x="3322079" y="64617"/>
                  </a:lnTo>
                  <a:lnTo>
                    <a:pt x="3273120" y="50298"/>
                  </a:lnTo>
                  <a:lnTo>
                    <a:pt x="3222585" y="37943"/>
                  </a:lnTo>
                  <a:lnTo>
                    <a:pt x="3170478" y="27557"/>
                  </a:lnTo>
                  <a:lnTo>
                    <a:pt x="3120816" y="19775"/>
                  </a:lnTo>
                  <a:lnTo>
                    <a:pt x="3071570" y="14171"/>
                  </a:lnTo>
                  <a:lnTo>
                    <a:pt x="3022760" y="10766"/>
                  </a:lnTo>
                  <a:lnTo>
                    <a:pt x="2974403" y="9583"/>
                  </a:lnTo>
                  <a:lnTo>
                    <a:pt x="2926519" y="10641"/>
                  </a:lnTo>
                  <a:lnTo>
                    <a:pt x="2879126" y="13963"/>
                  </a:lnTo>
                  <a:lnTo>
                    <a:pt x="2832243" y="19568"/>
                  </a:lnTo>
                  <a:lnTo>
                    <a:pt x="2785888" y="27479"/>
                  </a:lnTo>
                  <a:lnTo>
                    <a:pt x="2740080" y="37717"/>
                  </a:lnTo>
                  <a:lnTo>
                    <a:pt x="2694838" y="50302"/>
                  </a:lnTo>
                  <a:lnTo>
                    <a:pt x="2650181" y="65256"/>
                  </a:lnTo>
                  <a:lnTo>
                    <a:pt x="2606126" y="82600"/>
                  </a:lnTo>
                  <a:lnTo>
                    <a:pt x="2562693" y="102354"/>
                  </a:lnTo>
                  <a:lnTo>
                    <a:pt x="2519901" y="124541"/>
                  </a:lnTo>
                  <a:lnTo>
                    <a:pt x="2477767" y="149182"/>
                  </a:lnTo>
                  <a:lnTo>
                    <a:pt x="2436311" y="176297"/>
                  </a:lnTo>
                  <a:lnTo>
                    <a:pt x="2395551" y="205907"/>
                  </a:lnTo>
                  <a:lnTo>
                    <a:pt x="2355507" y="238034"/>
                  </a:lnTo>
                  <a:lnTo>
                    <a:pt x="2318466" y="271181"/>
                  </a:lnTo>
                  <a:lnTo>
                    <a:pt x="2283702" y="306132"/>
                  </a:lnTo>
                  <a:lnTo>
                    <a:pt x="2250966" y="342697"/>
                  </a:lnTo>
                  <a:lnTo>
                    <a:pt x="2220011" y="380687"/>
                  </a:lnTo>
                  <a:lnTo>
                    <a:pt x="2190587" y="419913"/>
                  </a:lnTo>
                  <a:lnTo>
                    <a:pt x="2162448" y="460184"/>
                  </a:lnTo>
                  <a:lnTo>
                    <a:pt x="2135345" y="501312"/>
                  </a:lnTo>
                  <a:lnTo>
                    <a:pt x="2109031" y="543107"/>
                  </a:lnTo>
                  <a:lnTo>
                    <a:pt x="2083257" y="585379"/>
                  </a:lnTo>
                  <a:lnTo>
                    <a:pt x="2059850" y="620780"/>
                  </a:lnTo>
                  <a:lnTo>
                    <a:pt x="2011750" y="685895"/>
                  </a:lnTo>
                  <a:lnTo>
                    <a:pt x="1990979" y="717624"/>
                  </a:lnTo>
                  <a:lnTo>
                    <a:pt x="1969384" y="681833"/>
                  </a:lnTo>
                  <a:lnTo>
                    <a:pt x="1924758" y="608630"/>
                  </a:lnTo>
                  <a:lnTo>
                    <a:pt x="1880204" y="533146"/>
                  </a:lnTo>
                  <a:lnTo>
                    <a:pt x="1854227" y="491146"/>
                  </a:lnTo>
                  <a:lnTo>
                    <a:pt x="1827224" y="449956"/>
                  </a:lnTo>
                  <a:lnTo>
                    <a:pt x="1799005" y="409731"/>
                  </a:lnTo>
                  <a:lnTo>
                    <a:pt x="1769383" y="370623"/>
                  </a:lnTo>
                  <a:lnTo>
                    <a:pt x="1738169" y="332787"/>
                  </a:lnTo>
                  <a:lnTo>
                    <a:pt x="1705175" y="296377"/>
                  </a:lnTo>
                  <a:lnTo>
                    <a:pt x="1670212" y="261545"/>
                  </a:lnTo>
                  <a:lnTo>
                    <a:pt x="1633093" y="228446"/>
                  </a:lnTo>
                  <a:lnTo>
                    <a:pt x="1593046" y="196319"/>
                  </a:lnTo>
                  <a:lnTo>
                    <a:pt x="1552285" y="166708"/>
                  </a:lnTo>
                  <a:lnTo>
                    <a:pt x="1510828" y="139594"/>
                  </a:lnTo>
                  <a:lnTo>
                    <a:pt x="1468693" y="114954"/>
                  </a:lnTo>
                  <a:lnTo>
                    <a:pt x="1425900" y="92768"/>
                  </a:lnTo>
                  <a:lnTo>
                    <a:pt x="1382467" y="73014"/>
                  </a:lnTo>
                  <a:lnTo>
                    <a:pt x="1338412" y="55671"/>
                  </a:lnTo>
                  <a:lnTo>
                    <a:pt x="1293755" y="40718"/>
                  </a:lnTo>
                  <a:lnTo>
                    <a:pt x="1248513" y="28133"/>
                  </a:lnTo>
                  <a:lnTo>
                    <a:pt x="1202705" y="17896"/>
                  </a:lnTo>
                  <a:lnTo>
                    <a:pt x="1156350" y="9985"/>
                  </a:lnTo>
                  <a:lnTo>
                    <a:pt x="1109467" y="4380"/>
                  </a:lnTo>
                  <a:lnTo>
                    <a:pt x="1062073" y="1058"/>
                  </a:lnTo>
                  <a:lnTo>
                    <a:pt x="1014189" y="0"/>
                  </a:lnTo>
                  <a:close/>
                </a:path>
              </a:pathLst>
            </a:custGeom>
            <a:solidFill>
              <a:srgbClr val="B0D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2027" y="2321991"/>
              <a:ext cx="3988591" cy="3758793"/>
            </a:xfrm>
            <a:prstGeom prst="rect">
              <a:avLst/>
            </a:prstGeom>
          </p:spPr>
        </p:pic>
      </p:grpSp>
      <p:sp>
        <p:nvSpPr>
          <p:cNvPr id="46" name="object 42">
            <a:extLst>
              <a:ext uri="{FF2B5EF4-FFF2-40B4-BE49-F238E27FC236}">
                <a16:creationId xmlns:a16="http://schemas.microsoft.com/office/drawing/2014/main" xmlns="" id="{FAD14DD4-9B2C-46F0-10DE-3F91A8205BB3}"/>
              </a:ext>
            </a:extLst>
          </p:cNvPr>
          <p:cNvSpPr txBox="1">
            <a:spLocks/>
          </p:cNvSpPr>
          <p:nvPr/>
        </p:nvSpPr>
        <p:spPr>
          <a:xfrm>
            <a:off x="1031177" y="6925384"/>
            <a:ext cx="550049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200" b="1" i="0">
                <a:solidFill>
                  <a:srgbClr val="B0D351"/>
                </a:solidFill>
                <a:latin typeface="Montserrat-ExtraBold"/>
                <a:ea typeface="+mj-ea"/>
                <a:cs typeface="Montserrat-ExtraBold"/>
              </a:defRPr>
            </a:lvl1pPr>
          </a:lstStyle>
          <a:p>
            <a:pPr marL="12700" marR="5080" indent="240029" algn="ctr">
              <a:lnSpc>
                <a:spcPct val="100499"/>
              </a:lnSpc>
              <a:spcBef>
                <a:spcPts val="95"/>
              </a:spcBef>
            </a:pPr>
            <a:r>
              <a:rPr lang="en-GB" sz="2000" dirty="0">
                <a:solidFill>
                  <a:schemeClr val="bg1"/>
                </a:solidFill>
              </a:rPr>
              <a:t>text here</a:t>
            </a:r>
            <a:endParaRPr lang="en-GB" sz="2000" spc="-1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Application>Microsoft Office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Montserrat-ExtraBold</vt:lpstr>
      <vt:lpstr>Office Theme</vt:lpstr>
      <vt:lpstr>Age Well with Welsh Libraries</vt:lpstr>
      <vt:lpstr>Age Well with Welsh Libraries</vt:lpstr>
      <vt:lpstr>Age Well with Welsh Libraries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Well with Welsh Libraries</dc:title>
  <dc:creator>Kate Leonard</dc:creator>
  <cp:lastModifiedBy>Kate Leonard</cp:lastModifiedBy>
  <cp:revision>3</cp:revision>
  <dcterms:created xsi:type="dcterms:W3CDTF">2022-10-19T12:58:47Z</dcterms:created>
  <dcterms:modified xsi:type="dcterms:W3CDTF">2022-11-08T11:55:45Z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2022-10-19T00:00:00Z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2022-10-19T00:00:00Z</vt:filetime>
  </property>
  <property fmtid="{D5CDD505-2E9C-101B-9397-08002B2CF9AE}" pid="5" name="Producer">
    <vt:lpwstr>Adobe PDF Library 16.0.7</vt:lpwstr>
  </property>
</Properties>
</file>