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B52"/>
    <a:srgbClr val="AD0333"/>
    <a:srgbClr val="0069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1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6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11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4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021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39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1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40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49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813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13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EA3B8-3656-364D-BAA1-8C9D1D42F12B}" type="datetimeFigureOut">
              <a:t>26/11/2014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9879CB-A957-3F48-9A82-1F186DA366B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59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0814"/>
            <a:ext cx="7772400" cy="1470025"/>
          </a:xfrm>
        </p:spPr>
        <p:txBody>
          <a:bodyPr>
            <a:noAutofit/>
          </a:bodyPr>
          <a:lstStyle/>
          <a:p>
            <a:r>
              <a:rPr lang="en-US" sz="14000" b="1" spc="1200">
                <a:solidFill>
                  <a:srgbClr val="0069A6"/>
                </a:solidFill>
                <a:latin typeface="Arial"/>
                <a:cs typeface="Arial"/>
              </a:rPr>
              <a:t>000000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658089"/>
            <a:ext cx="7772400" cy="15058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2800">
                <a:solidFill>
                  <a:srgbClr val="0069A6"/>
                </a:solidFill>
                <a:latin typeface="Arial"/>
                <a:cs typeface="Arial"/>
              </a:rPr>
              <a:t>visits were made to……..libraries.</a:t>
            </a:r>
          </a:p>
          <a:p>
            <a:pPr>
              <a:spcAft>
                <a:spcPts val="1800"/>
              </a:spcAft>
            </a:pPr>
            <a:r>
              <a:rPr lang="en-US" sz="2800">
                <a:solidFill>
                  <a:srgbClr val="0069A6"/>
                </a:solidFill>
                <a:latin typeface="Arial"/>
                <a:cs typeface="Arial"/>
              </a:rPr>
              <a:t>The equivalent of filling the Millennium Stadium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14235" y="4632118"/>
            <a:ext cx="363501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0" b="1" spc="1200">
                <a:solidFill>
                  <a:srgbClr val="0069A6"/>
                </a:solidFill>
                <a:latin typeface="Arial"/>
                <a:cs typeface="Arial"/>
              </a:rPr>
              <a:t>00</a:t>
            </a:r>
            <a:endParaRPr lang="en-US" sz="7000">
              <a:solidFill>
                <a:srgbClr val="0069A6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34971" y="4868642"/>
            <a:ext cx="362683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b="1">
                <a:solidFill>
                  <a:srgbClr val="0069A6"/>
                </a:solidFill>
                <a:latin typeface="Arial"/>
                <a:cs typeface="Arial"/>
              </a:rPr>
              <a:t>TIMES</a:t>
            </a:r>
          </a:p>
        </p:txBody>
      </p:sp>
    </p:spTree>
    <p:extLst>
      <p:ext uri="{BB962C8B-B14F-4D97-AF65-F5344CB8AC3E}">
        <p14:creationId xmlns:p14="http://schemas.microsoft.com/office/powerpoint/2010/main" val="137555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ibraries Powerpoint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99" y="746360"/>
            <a:ext cx="8153192" cy="5682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116"/>
            <a:ext cx="7772400" cy="1470025"/>
          </a:xfrm>
        </p:spPr>
        <p:txBody>
          <a:bodyPr>
            <a:noAutofit/>
          </a:bodyPr>
          <a:lstStyle/>
          <a:p>
            <a:r>
              <a:rPr lang="en-US" sz="16000" spc="1200">
                <a:solidFill>
                  <a:schemeClr val="bg1"/>
                </a:solidFill>
                <a:latin typeface="Arial"/>
                <a:cs typeface="Arial"/>
              </a:rPr>
              <a:t>00000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924705" y="1211407"/>
            <a:ext cx="3294590" cy="726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5000" spc="300">
                <a:solidFill>
                  <a:srgbClr val="FFFFFF"/>
                </a:solidFill>
                <a:latin typeface="Arial"/>
                <a:cs typeface="Arial"/>
              </a:rPr>
              <a:t>OVER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03432" y="4282165"/>
            <a:ext cx="5337136" cy="7265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800"/>
              </a:spcAft>
            </a:pPr>
            <a:r>
              <a:rPr lang="en-US" sz="5000" spc="300">
                <a:solidFill>
                  <a:srgbClr val="FFFFFF"/>
                </a:solidFill>
                <a:latin typeface="Arial"/>
                <a:cs typeface="Arial"/>
              </a:rPr>
              <a:t>ENQUIRIES</a:t>
            </a:r>
          </a:p>
        </p:txBody>
      </p:sp>
    </p:spTree>
    <p:extLst>
      <p:ext uri="{BB962C8B-B14F-4D97-AF65-F5344CB8AC3E}">
        <p14:creationId xmlns:p14="http://schemas.microsoft.com/office/powerpoint/2010/main" val="80887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ibraries Powerpoint 2.jpg"/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69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6267" y="1974207"/>
            <a:ext cx="81914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0" b="1">
                <a:solidFill>
                  <a:srgbClr val="AD0333"/>
                </a:solidFill>
                <a:latin typeface="Arial"/>
                <a:cs typeface="Arial"/>
              </a:rPr>
              <a:t>000000</a:t>
            </a:r>
            <a:endParaRPr lang="en-US" sz="18000" b="1">
              <a:solidFill>
                <a:srgbClr val="AD0333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2287" y="890393"/>
            <a:ext cx="593942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>
                <a:solidFill>
                  <a:srgbClr val="AD0333"/>
                </a:solidFill>
                <a:latin typeface="Arial"/>
                <a:cs typeface="Arial"/>
              </a:rPr>
              <a:t>OVER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3682" y="4836529"/>
            <a:ext cx="863663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>
                <a:solidFill>
                  <a:srgbClr val="AD0333"/>
                </a:solidFill>
                <a:latin typeface="Arial"/>
                <a:cs typeface="Arial"/>
              </a:rPr>
              <a:t>ACTIVE BORROWERS</a:t>
            </a:r>
          </a:p>
        </p:txBody>
      </p:sp>
    </p:spTree>
    <p:extLst>
      <p:ext uri="{BB962C8B-B14F-4D97-AF65-F5344CB8AC3E}">
        <p14:creationId xmlns:p14="http://schemas.microsoft.com/office/powerpoint/2010/main" val="1787404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braries Powerpoint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69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59729" y="664482"/>
            <a:ext cx="30981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spc="1200">
                <a:solidFill>
                  <a:srgbClr val="007B52"/>
                </a:solidFill>
                <a:latin typeface="Arial"/>
                <a:cs typeface="Arial"/>
              </a:rPr>
              <a:t>000</a:t>
            </a:r>
            <a:endParaRPr lang="en-US" sz="11000" spc="1200">
              <a:solidFill>
                <a:srgbClr val="007B52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65463" y="3985417"/>
            <a:ext cx="7013074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600" b="1" spc="300">
                <a:solidFill>
                  <a:srgbClr val="007B52"/>
                </a:solidFill>
                <a:latin typeface="Arial"/>
                <a:cs typeface="Arial"/>
              </a:rPr>
              <a:t>HOURS OF FREE COMPUTER </a:t>
            </a:r>
            <a:br>
              <a:rPr lang="en-US" sz="1600" b="1" spc="300">
                <a:solidFill>
                  <a:srgbClr val="007B52"/>
                </a:solidFill>
                <a:latin typeface="Arial"/>
                <a:cs typeface="Arial"/>
              </a:rPr>
            </a:br>
            <a:r>
              <a:rPr lang="en-US" sz="1600" b="1" spc="300">
                <a:solidFill>
                  <a:srgbClr val="007B52"/>
                </a:solidFill>
                <a:latin typeface="Arial"/>
                <a:cs typeface="Arial"/>
              </a:rPr>
              <a:t>ACCESS IN LIBRARIES</a:t>
            </a:r>
            <a:endParaRPr lang="en-US" sz="1600" b="1" spc="300">
              <a:solidFill>
                <a:srgbClr val="007B52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8225" y="2266162"/>
            <a:ext cx="45564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spc="200">
                <a:solidFill>
                  <a:srgbClr val="007B52"/>
                </a:solidFill>
                <a:latin typeface="Arial"/>
                <a:cs typeface="Arial"/>
              </a:rPr>
              <a:t>PEOPLE USED OVER</a:t>
            </a:r>
            <a:endParaRPr lang="en-US" sz="1600" b="1" spc="200">
              <a:solidFill>
                <a:srgbClr val="007B52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59729" y="2317748"/>
            <a:ext cx="309819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0" spc="1200">
                <a:solidFill>
                  <a:srgbClr val="007B52"/>
                </a:solidFill>
                <a:latin typeface="Arial"/>
                <a:cs typeface="Arial"/>
              </a:rPr>
              <a:t>000</a:t>
            </a:r>
            <a:endParaRPr lang="en-US" sz="11000" spc="1200">
              <a:solidFill>
                <a:srgbClr val="007B52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418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ibraries Powerpoint 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"/>
            <a:ext cx="9144000" cy="6769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4791" y="982053"/>
            <a:ext cx="633713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>
                <a:solidFill>
                  <a:schemeClr val="bg1"/>
                </a:solidFill>
                <a:latin typeface="Arial"/>
                <a:cs typeface="Arial"/>
              </a:rPr>
              <a:t>TRY IT YOURSELF</a:t>
            </a:r>
          </a:p>
          <a:p>
            <a:pPr algn="ctr"/>
            <a:r>
              <a:rPr lang="en-US" sz="3600">
                <a:solidFill>
                  <a:schemeClr val="bg1"/>
                </a:solidFill>
                <a:latin typeface="Arial"/>
                <a:cs typeface="Arial"/>
              </a:rPr>
              <a:t>Enter text here</a:t>
            </a:r>
          </a:p>
        </p:txBody>
      </p:sp>
    </p:spTree>
    <p:extLst>
      <p:ext uri="{BB962C8B-B14F-4D97-AF65-F5344CB8AC3E}">
        <p14:creationId xmlns:p14="http://schemas.microsoft.com/office/powerpoint/2010/main" val="25318777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42</Words>
  <Application>Microsoft Macintosh PowerPoint</Application>
  <PresentationFormat>On-screen Show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000000</vt:lpstr>
      <vt:lpstr>00000</vt:lpstr>
      <vt:lpstr>PowerPoint Presentation</vt:lpstr>
      <vt:lpstr>PowerPoint Presentation</vt:lpstr>
      <vt:lpstr>PowerPoint Presentation</vt:lpstr>
    </vt:vector>
  </TitlesOfParts>
  <Company>Elevator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00000</dc:title>
  <dc:creator>Lowri Howells</dc:creator>
  <cp:lastModifiedBy>Lowri Howells</cp:lastModifiedBy>
  <cp:revision>12</cp:revision>
  <dcterms:created xsi:type="dcterms:W3CDTF">2014-11-26T12:18:43Z</dcterms:created>
  <dcterms:modified xsi:type="dcterms:W3CDTF">2014-11-26T14:58:11Z</dcterms:modified>
</cp:coreProperties>
</file>